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9"/>
  </p:notesMasterIdLst>
  <p:handoutMasterIdLst>
    <p:handoutMasterId r:id="rId20"/>
  </p:handoutMasterIdLst>
  <p:sldIdLst>
    <p:sldId id="273" r:id="rId5"/>
    <p:sldId id="272" r:id="rId6"/>
    <p:sldId id="256" r:id="rId7"/>
    <p:sldId id="267" r:id="rId8"/>
    <p:sldId id="258" r:id="rId9"/>
    <p:sldId id="261" r:id="rId10"/>
    <p:sldId id="263" r:id="rId11"/>
    <p:sldId id="270" r:id="rId12"/>
    <p:sldId id="260" r:id="rId13"/>
    <p:sldId id="259" r:id="rId14"/>
    <p:sldId id="269" r:id="rId15"/>
    <p:sldId id="271" r:id="rId16"/>
    <p:sldId id="257" r:id="rId17"/>
    <p:sldId id="265" r:id="rId18"/>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44" autoAdjust="0"/>
    <p:restoredTop sz="94291" autoAdjust="0"/>
  </p:normalViewPr>
  <p:slideViewPr>
    <p:cSldViewPr snapToGrid="0" showGuides="1">
      <p:cViewPr varScale="1">
        <p:scale>
          <a:sx n="73" d="100"/>
          <a:sy n="73" d="100"/>
        </p:scale>
        <p:origin x="558" y="78"/>
      </p:cViewPr>
      <p:guideLst>
        <p:guide pos="3840"/>
        <p:guide orient="horz" pos="2160"/>
      </p:guideLst>
    </p:cSldViewPr>
  </p:slideViewPr>
  <p:notesTextViewPr>
    <p:cViewPr>
      <p:scale>
        <a:sx n="1" d="1"/>
        <a:sy n="1" d="1"/>
      </p:scale>
      <p:origin x="0" y="0"/>
    </p:cViewPr>
  </p:notesTextViewPr>
  <p:notesViewPr>
    <p:cSldViewPr snapToGrid="0" showGuides="1">
      <p:cViewPr varScale="1">
        <p:scale>
          <a:sx n="99" d="100"/>
          <a:sy n="99" d="100"/>
        </p:scale>
        <p:origin x="4416"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1"/>
          <c:tx>
            <c:strRef>
              <c:f>Sheet1!$C$1</c:f>
              <c:strCache>
                <c:ptCount val="1"/>
                <c:pt idx="0">
                  <c:v>Series 2</c:v>
                </c:pt>
              </c:strCache>
            </c:strRef>
          </c:tx>
          <c:spPr>
            <a:solidFill>
              <a:schemeClr val="tx2"/>
            </a:solidFill>
            <a:ln>
              <a:noFill/>
            </a:ln>
            <a:effectLst/>
          </c:spPr>
          <c:invertIfNegative val="0"/>
          <c:cat>
            <c:numRef>
              <c:f>Sheet1!$A$2:$A$6</c:f>
              <c:numCache>
                <c:formatCode>General</c:formatCode>
                <c:ptCount val="5"/>
                <c:pt idx="0">
                  <c:v>2000</c:v>
                </c:pt>
                <c:pt idx="1">
                  <c:v>2005</c:v>
                </c:pt>
                <c:pt idx="2">
                  <c:v>2010</c:v>
                </c:pt>
                <c:pt idx="3">
                  <c:v>2015</c:v>
                </c:pt>
                <c:pt idx="4">
                  <c:v>2020</c:v>
                </c:pt>
              </c:numCache>
            </c:numRef>
          </c:cat>
          <c:val>
            <c:numRef>
              <c:f>Sheet1!$C$2:$C$6</c:f>
              <c:numCache>
                <c:formatCode>[$$-409]#,##0</c:formatCode>
                <c:ptCount val="5"/>
                <c:pt idx="1">
                  <c:v>20000</c:v>
                </c:pt>
                <c:pt idx="3">
                  <c:v>40000</c:v>
                </c:pt>
              </c:numCache>
            </c:numRef>
          </c:val>
          <c:extLst>
            <c:ext xmlns:c16="http://schemas.microsoft.com/office/drawing/2014/chart" uri="{C3380CC4-5D6E-409C-BE32-E72D297353CC}">
              <c16:uniqueId val="{00000003-155F-4FD1-83DF-8895FBE52F34}"/>
            </c:ext>
          </c:extLst>
        </c:ser>
        <c:dLbls>
          <c:showLegendKey val="0"/>
          <c:showVal val="0"/>
          <c:showCatName val="0"/>
          <c:showSerName val="0"/>
          <c:showPercent val="0"/>
          <c:showBubbleSize val="0"/>
        </c:dLbls>
        <c:gapWidth val="100"/>
        <c:overlap val="-27"/>
        <c:axId val="571106472"/>
        <c:axId val="571108768"/>
      </c:barChart>
      <c:barChart>
        <c:barDir val="col"/>
        <c:grouping val="clustered"/>
        <c:varyColors val="0"/>
        <c:ser>
          <c:idx val="0"/>
          <c:order val="0"/>
          <c:tx>
            <c:strRef>
              <c:f>Sheet1!$B$1</c:f>
              <c:strCache>
                <c:ptCount val="1"/>
                <c:pt idx="0">
                  <c:v>Series 1</c:v>
                </c:pt>
              </c:strCache>
            </c:strRef>
          </c:tx>
          <c:spPr>
            <a:solidFill>
              <a:schemeClr val="bg2"/>
            </a:solidFill>
            <a:ln>
              <a:noFill/>
            </a:ln>
            <a:effectLst/>
          </c:spPr>
          <c:invertIfNegative val="0"/>
          <c:cat>
            <c:numRef>
              <c:f>Sheet1!$A$2:$A$6</c:f>
              <c:numCache>
                <c:formatCode>General</c:formatCode>
                <c:ptCount val="5"/>
                <c:pt idx="0">
                  <c:v>2000</c:v>
                </c:pt>
                <c:pt idx="1">
                  <c:v>2005</c:v>
                </c:pt>
                <c:pt idx="2">
                  <c:v>2010</c:v>
                </c:pt>
                <c:pt idx="3">
                  <c:v>2015</c:v>
                </c:pt>
                <c:pt idx="4">
                  <c:v>2020</c:v>
                </c:pt>
              </c:numCache>
            </c:numRef>
          </c:cat>
          <c:val>
            <c:numRef>
              <c:f>Sheet1!$B$2:$B$6</c:f>
              <c:numCache>
                <c:formatCode>General</c:formatCode>
                <c:ptCount val="5"/>
                <c:pt idx="0" formatCode="[$$-409]#,##0">
                  <c:v>10000</c:v>
                </c:pt>
                <c:pt idx="2" formatCode="[$$-409]#,##0">
                  <c:v>30000</c:v>
                </c:pt>
                <c:pt idx="4" formatCode="[$$-409]#,##0">
                  <c:v>50000</c:v>
                </c:pt>
              </c:numCache>
            </c:numRef>
          </c:val>
          <c:extLst>
            <c:ext xmlns:c16="http://schemas.microsoft.com/office/drawing/2014/chart" uri="{C3380CC4-5D6E-409C-BE32-E72D297353CC}">
              <c16:uniqueId val="{00000000-155F-4FD1-83DF-8895FBE52F34}"/>
            </c:ext>
          </c:extLst>
        </c:ser>
        <c:dLbls>
          <c:showLegendKey val="0"/>
          <c:showVal val="0"/>
          <c:showCatName val="0"/>
          <c:showSerName val="0"/>
          <c:showPercent val="0"/>
          <c:showBubbleSize val="0"/>
        </c:dLbls>
        <c:gapWidth val="100"/>
        <c:overlap val="-27"/>
        <c:axId val="572825440"/>
        <c:axId val="572827080"/>
      </c:barChart>
      <c:catAx>
        <c:axId val="571106472"/>
        <c:scaling>
          <c:orientation val="minMax"/>
        </c:scaling>
        <c:delete val="0"/>
        <c:axPos val="b"/>
        <c:numFmt formatCode="General" sourceLinked="1"/>
        <c:majorTickMark val="none"/>
        <c:minorTickMark val="none"/>
        <c:tickLblPos val="nextTo"/>
        <c:spPr>
          <a:noFill/>
          <a:ln w="12700" cap="flat" cmpd="sng" algn="ctr">
            <a:solidFill>
              <a:schemeClr val="bg2"/>
            </a:solidFill>
            <a:round/>
          </a:ln>
          <a:effectLst/>
        </c:spPr>
        <c:txPr>
          <a:bodyPr rot="-60000000" spcFirstLastPara="1" vertOverflow="ellipsis" vert="horz" wrap="square" anchor="ctr" anchorCtr="1"/>
          <a:lstStyle/>
          <a:p>
            <a:pPr>
              <a:defRPr sz="1200" b="0" i="0" u="none" strike="noStrike" kern="1200" baseline="0">
                <a:solidFill>
                  <a:schemeClr val="bg1">
                    <a:lumMod val="75000"/>
                  </a:schemeClr>
                </a:solidFill>
                <a:latin typeface="+mn-lt"/>
                <a:ea typeface="+mn-ea"/>
                <a:cs typeface="+mn-cs"/>
              </a:defRPr>
            </a:pPr>
            <a:endParaRPr lang="en-US"/>
          </a:p>
        </c:txPr>
        <c:crossAx val="571108768"/>
        <c:crosses val="autoZero"/>
        <c:auto val="1"/>
        <c:lblAlgn val="ctr"/>
        <c:lblOffset val="100"/>
        <c:noMultiLvlLbl val="0"/>
      </c:catAx>
      <c:valAx>
        <c:axId val="571108768"/>
        <c:scaling>
          <c:orientation val="minMax"/>
          <c:max val="50000"/>
        </c:scaling>
        <c:delete val="0"/>
        <c:axPos val="l"/>
        <c:majorGridlines>
          <c:spPr>
            <a:ln w="12700" cap="flat" cmpd="sng" algn="ctr">
              <a:solidFill>
                <a:schemeClr val="bg2">
                  <a:alpha val="20000"/>
                </a:schemeClr>
              </a:solidFill>
              <a:round/>
            </a:ln>
            <a:effectLst/>
          </c:spPr>
        </c:majorGridlines>
        <c:numFmt formatCode="[$$-409]#,##0" sourceLinked="1"/>
        <c:majorTickMark val="none"/>
        <c:minorTickMark val="none"/>
        <c:tickLblPos val="nextTo"/>
        <c:spPr>
          <a:noFill/>
          <a:ln w="12700">
            <a:solidFill>
              <a:schemeClr val="bg2"/>
            </a:solidFill>
          </a:ln>
          <a:effectLst/>
        </c:spPr>
        <c:txPr>
          <a:bodyPr rot="-60000000" spcFirstLastPara="1" vertOverflow="ellipsis" vert="horz" wrap="square" anchor="ctr" anchorCtr="1"/>
          <a:lstStyle/>
          <a:p>
            <a:pPr>
              <a:defRPr sz="1400" b="0" i="0" u="none" strike="noStrike" kern="1200" baseline="0">
                <a:solidFill>
                  <a:schemeClr val="bg1">
                    <a:lumMod val="75000"/>
                  </a:schemeClr>
                </a:solidFill>
                <a:latin typeface="+mn-lt"/>
                <a:ea typeface="+mn-ea"/>
                <a:cs typeface="+mn-cs"/>
              </a:defRPr>
            </a:pPr>
            <a:endParaRPr lang="en-US"/>
          </a:p>
        </c:txPr>
        <c:crossAx val="571106472"/>
        <c:crosses val="autoZero"/>
        <c:crossBetween val="between"/>
        <c:majorUnit val="10000"/>
      </c:valAx>
      <c:valAx>
        <c:axId val="572827080"/>
        <c:scaling>
          <c:orientation val="minMax"/>
        </c:scaling>
        <c:delete val="1"/>
        <c:axPos val="r"/>
        <c:numFmt formatCode="[$$-409]#,##0" sourceLinked="1"/>
        <c:majorTickMark val="out"/>
        <c:minorTickMark val="none"/>
        <c:tickLblPos val="nextTo"/>
        <c:crossAx val="572825440"/>
        <c:crosses val="max"/>
        <c:crossBetween val="between"/>
      </c:valAx>
      <c:catAx>
        <c:axId val="572825440"/>
        <c:scaling>
          <c:orientation val="minMax"/>
        </c:scaling>
        <c:delete val="1"/>
        <c:axPos val="b"/>
        <c:numFmt formatCode="General" sourceLinked="1"/>
        <c:majorTickMark val="out"/>
        <c:minorTickMark val="none"/>
        <c:tickLblPos val="nextTo"/>
        <c:crossAx val="572827080"/>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39FB0DB-6E14-4D38-930B-E188F6E13C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a:extLst>
              <a:ext uri="{FF2B5EF4-FFF2-40B4-BE49-F238E27FC236}">
                <a16:creationId xmlns:a16="http://schemas.microsoft.com/office/drawing/2014/main" id="{F6DB5971-2675-487B-9E88-02DB3F19D0B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E88B8F3-31C2-4698-B74C-D5D76CFD8ACD}" type="datetimeFigureOut">
              <a:rPr lang="ru-RU" smtClean="0"/>
              <a:t>08.09.2021</a:t>
            </a:fld>
            <a:endParaRPr lang="ru-RU" dirty="0"/>
          </a:p>
        </p:txBody>
      </p:sp>
      <p:sp>
        <p:nvSpPr>
          <p:cNvPr id="4" name="Footer Placeholder 3">
            <a:extLst>
              <a:ext uri="{FF2B5EF4-FFF2-40B4-BE49-F238E27FC236}">
                <a16:creationId xmlns:a16="http://schemas.microsoft.com/office/drawing/2014/main" id="{D98F2125-3128-41A1-8437-EB29536F4D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5" name="Slide Number Placeholder 4">
            <a:extLst>
              <a:ext uri="{FF2B5EF4-FFF2-40B4-BE49-F238E27FC236}">
                <a16:creationId xmlns:a16="http://schemas.microsoft.com/office/drawing/2014/main" id="{4663736B-7E4B-4A53-8310-E0970E67F8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A4B18F8-B739-4178-8D2D-879F4A27DC29}" type="slidenum">
              <a:rPr lang="ru-RU" smtClean="0"/>
              <a:t>‹#›</a:t>
            </a:fld>
            <a:endParaRPr lang="ru-RU" dirty="0"/>
          </a:p>
        </p:txBody>
      </p:sp>
    </p:spTree>
    <p:extLst>
      <p:ext uri="{BB962C8B-B14F-4D97-AF65-F5344CB8AC3E}">
        <p14:creationId xmlns:p14="http://schemas.microsoft.com/office/powerpoint/2010/main" val="2492907008"/>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jpg>
</file>

<file path=ppt/media/image18.jp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08.09.2021</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5230445E-A660-448A-B4DC-782AD0E5DA6F}"/>
              </a:ext>
            </a:extLst>
          </p:cNvPr>
          <p:cNvSpPr>
            <a:spLocks noGrp="1"/>
          </p:cNvSpPr>
          <p:nvPr>
            <p:ph type="pic" sz="quarter" idx="22"/>
          </p:nvPr>
        </p:nvSpPr>
        <p:spPr>
          <a:xfrm>
            <a:off x="3033191" y="0"/>
            <a:ext cx="9155634" cy="6858000"/>
          </a:xfrm>
          <a:custGeom>
            <a:avLst/>
            <a:gdLst>
              <a:gd name="connsiteX0" fmla="*/ 6450330 w 8969375"/>
              <a:gd name="connsiteY0" fmla="*/ 3511550 h 6858000"/>
              <a:gd name="connsiteX1" fmla="*/ 8969375 w 8969375"/>
              <a:gd name="connsiteY1" fmla="*/ 3511550 h 6858000"/>
              <a:gd name="connsiteX2" fmla="*/ 8969375 w 8969375"/>
              <a:gd name="connsiteY2" fmla="*/ 6858000 h 6858000"/>
              <a:gd name="connsiteX3" fmla="*/ 5010150 w 8969375"/>
              <a:gd name="connsiteY3" fmla="*/ 6858000 h 6858000"/>
              <a:gd name="connsiteX4" fmla="*/ 1915160 w 8969375"/>
              <a:gd name="connsiteY4" fmla="*/ 3511550 h 6858000"/>
              <a:gd name="connsiteX5" fmla="*/ 3404870 w 8969375"/>
              <a:gd name="connsiteY5" fmla="*/ 3511550 h 6858000"/>
              <a:gd name="connsiteX6" fmla="*/ 1964690 w 8969375"/>
              <a:gd name="connsiteY6" fmla="*/ 6858000 h 6858000"/>
              <a:gd name="connsiteX7" fmla="*/ 474980 w 8969375"/>
              <a:gd name="connsiteY7" fmla="*/ 6858000 h 6858000"/>
              <a:gd name="connsiteX8" fmla="*/ 7961630 w 8969375"/>
              <a:gd name="connsiteY8" fmla="*/ 0 h 6858000"/>
              <a:gd name="connsiteX9" fmla="*/ 8969375 w 8969375"/>
              <a:gd name="connsiteY9" fmla="*/ 0 h 6858000"/>
              <a:gd name="connsiteX10" fmla="*/ 8969375 w 8969375"/>
              <a:gd name="connsiteY10" fmla="*/ 3346450 h 6858000"/>
              <a:gd name="connsiteX11" fmla="*/ 6521450 w 8969375"/>
              <a:gd name="connsiteY11" fmla="*/ 3346450 h 6858000"/>
              <a:gd name="connsiteX12" fmla="*/ 5163820 w 8969375"/>
              <a:gd name="connsiteY12" fmla="*/ 0 h 6858000"/>
              <a:gd name="connsiteX13" fmla="*/ 7726680 w 8969375"/>
              <a:gd name="connsiteY13" fmla="*/ 0 h 6858000"/>
              <a:gd name="connsiteX14" fmla="*/ 4775200 w 8969375"/>
              <a:gd name="connsiteY14" fmla="*/ 6858000 h 6858000"/>
              <a:gd name="connsiteX15" fmla="*/ 2213610 w 8969375"/>
              <a:gd name="connsiteY15" fmla="*/ 6858000 h 6858000"/>
              <a:gd name="connsiteX16" fmla="*/ 3426460 w 8969375"/>
              <a:gd name="connsiteY16" fmla="*/ 0 h 6858000"/>
              <a:gd name="connsiteX17" fmla="*/ 4916170 w 8969375"/>
              <a:gd name="connsiteY17" fmla="*/ 0 h 6858000"/>
              <a:gd name="connsiteX18" fmla="*/ 3475990 w 8969375"/>
              <a:gd name="connsiteY18" fmla="*/ 3346450 h 6858000"/>
              <a:gd name="connsiteX19" fmla="*/ 1986280 w 8969375"/>
              <a:gd name="connsiteY19" fmla="*/ 3346450 h 6858000"/>
              <a:gd name="connsiteX20" fmla="*/ 0 w 8969375"/>
              <a:gd name="connsiteY20" fmla="*/ 0 h 6858000"/>
              <a:gd name="connsiteX21" fmla="*/ 3195320 w 8969375"/>
              <a:gd name="connsiteY21" fmla="*/ 0 h 6858000"/>
              <a:gd name="connsiteX22" fmla="*/ 243840 w 8969375"/>
              <a:gd name="connsiteY22" fmla="*/ 6858000 h 6858000"/>
              <a:gd name="connsiteX23" fmla="*/ 0 w 8969375"/>
              <a:gd name="connsiteY23" fmla="*/ 6858000 h 6858000"/>
              <a:gd name="connsiteX0" fmla="*/ 6604567 w 9123612"/>
              <a:gd name="connsiteY0" fmla="*/ 3511550 h 6858000"/>
              <a:gd name="connsiteX1" fmla="*/ 9123612 w 9123612"/>
              <a:gd name="connsiteY1" fmla="*/ 3511550 h 6858000"/>
              <a:gd name="connsiteX2" fmla="*/ 9123612 w 9123612"/>
              <a:gd name="connsiteY2" fmla="*/ 6858000 h 6858000"/>
              <a:gd name="connsiteX3" fmla="*/ 5164387 w 9123612"/>
              <a:gd name="connsiteY3" fmla="*/ 6858000 h 6858000"/>
              <a:gd name="connsiteX4" fmla="*/ 6604567 w 9123612"/>
              <a:gd name="connsiteY4" fmla="*/ 3511550 h 6858000"/>
              <a:gd name="connsiteX5" fmla="*/ 2069397 w 9123612"/>
              <a:gd name="connsiteY5" fmla="*/ 3511550 h 6858000"/>
              <a:gd name="connsiteX6" fmla="*/ 3559107 w 9123612"/>
              <a:gd name="connsiteY6" fmla="*/ 3511550 h 6858000"/>
              <a:gd name="connsiteX7" fmla="*/ 2118927 w 9123612"/>
              <a:gd name="connsiteY7" fmla="*/ 6858000 h 6858000"/>
              <a:gd name="connsiteX8" fmla="*/ 629217 w 9123612"/>
              <a:gd name="connsiteY8" fmla="*/ 6858000 h 6858000"/>
              <a:gd name="connsiteX9" fmla="*/ 2069397 w 9123612"/>
              <a:gd name="connsiteY9" fmla="*/ 3511550 h 6858000"/>
              <a:gd name="connsiteX10" fmla="*/ 8115867 w 9123612"/>
              <a:gd name="connsiteY10" fmla="*/ 0 h 6858000"/>
              <a:gd name="connsiteX11" fmla="*/ 9123612 w 9123612"/>
              <a:gd name="connsiteY11" fmla="*/ 0 h 6858000"/>
              <a:gd name="connsiteX12" fmla="*/ 9123612 w 9123612"/>
              <a:gd name="connsiteY12" fmla="*/ 3346450 h 6858000"/>
              <a:gd name="connsiteX13" fmla="*/ 6675687 w 9123612"/>
              <a:gd name="connsiteY13" fmla="*/ 3346450 h 6858000"/>
              <a:gd name="connsiteX14" fmla="*/ 8115867 w 9123612"/>
              <a:gd name="connsiteY14" fmla="*/ 0 h 6858000"/>
              <a:gd name="connsiteX15" fmla="*/ 5318057 w 9123612"/>
              <a:gd name="connsiteY15" fmla="*/ 0 h 6858000"/>
              <a:gd name="connsiteX16" fmla="*/ 7880917 w 9123612"/>
              <a:gd name="connsiteY16" fmla="*/ 0 h 6858000"/>
              <a:gd name="connsiteX17" fmla="*/ 4929437 w 9123612"/>
              <a:gd name="connsiteY17" fmla="*/ 6858000 h 6858000"/>
              <a:gd name="connsiteX18" fmla="*/ 2367847 w 9123612"/>
              <a:gd name="connsiteY18" fmla="*/ 6858000 h 6858000"/>
              <a:gd name="connsiteX19" fmla="*/ 5318057 w 9123612"/>
              <a:gd name="connsiteY19" fmla="*/ 0 h 6858000"/>
              <a:gd name="connsiteX20" fmla="*/ 3580697 w 9123612"/>
              <a:gd name="connsiteY20" fmla="*/ 0 h 6858000"/>
              <a:gd name="connsiteX21" fmla="*/ 5070407 w 9123612"/>
              <a:gd name="connsiteY21" fmla="*/ 0 h 6858000"/>
              <a:gd name="connsiteX22" fmla="*/ 3630227 w 9123612"/>
              <a:gd name="connsiteY22" fmla="*/ 3346450 h 6858000"/>
              <a:gd name="connsiteX23" fmla="*/ 2140517 w 9123612"/>
              <a:gd name="connsiteY23" fmla="*/ 3346450 h 6858000"/>
              <a:gd name="connsiteX24" fmla="*/ 3580697 w 9123612"/>
              <a:gd name="connsiteY24" fmla="*/ 0 h 6858000"/>
              <a:gd name="connsiteX25" fmla="*/ 154237 w 9123612"/>
              <a:gd name="connsiteY25" fmla="*/ 0 h 6858000"/>
              <a:gd name="connsiteX26" fmla="*/ 3349557 w 9123612"/>
              <a:gd name="connsiteY26" fmla="*/ 0 h 6858000"/>
              <a:gd name="connsiteX27" fmla="*/ 398077 w 9123612"/>
              <a:gd name="connsiteY27" fmla="*/ 6858000 h 6858000"/>
              <a:gd name="connsiteX28" fmla="*/ 0 w 9123612"/>
              <a:gd name="connsiteY28" fmla="*/ 6858000 h 6858000"/>
              <a:gd name="connsiteX29" fmla="*/ 154237 w 9123612"/>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18625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18625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054197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054197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155634" h="6858000">
                <a:moveTo>
                  <a:pt x="6636589" y="3511550"/>
                </a:moveTo>
                <a:lnTo>
                  <a:pt x="9155634" y="3511550"/>
                </a:lnTo>
                <a:lnTo>
                  <a:pt x="9155634" y="6858000"/>
                </a:lnTo>
                <a:lnTo>
                  <a:pt x="5196409" y="6858000"/>
                </a:lnTo>
                <a:lnTo>
                  <a:pt x="6636589" y="3511550"/>
                </a:lnTo>
                <a:close/>
                <a:moveTo>
                  <a:pt x="2101419" y="3511550"/>
                </a:moveTo>
                <a:lnTo>
                  <a:pt x="3591129" y="3511550"/>
                </a:lnTo>
                <a:lnTo>
                  <a:pt x="2150949" y="6858000"/>
                </a:lnTo>
                <a:lnTo>
                  <a:pt x="661239" y="6858000"/>
                </a:lnTo>
                <a:lnTo>
                  <a:pt x="2101419" y="3511550"/>
                </a:lnTo>
                <a:close/>
                <a:moveTo>
                  <a:pt x="8147889" y="0"/>
                </a:moveTo>
                <a:lnTo>
                  <a:pt x="9155634" y="0"/>
                </a:lnTo>
                <a:lnTo>
                  <a:pt x="9155634" y="3346450"/>
                </a:lnTo>
                <a:lnTo>
                  <a:pt x="6707709" y="3346450"/>
                </a:lnTo>
                <a:lnTo>
                  <a:pt x="8147889" y="0"/>
                </a:lnTo>
                <a:close/>
                <a:moveTo>
                  <a:pt x="5350079" y="0"/>
                </a:moveTo>
                <a:lnTo>
                  <a:pt x="7912939" y="0"/>
                </a:lnTo>
                <a:lnTo>
                  <a:pt x="4961459" y="6858000"/>
                </a:lnTo>
                <a:lnTo>
                  <a:pt x="2399869" y="6858000"/>
                </a:lnTo>
                <a:lnTo>
                  <a:pt x="5350079" y="0"/>
                </a:lnTo>
                <a:close/>
                <a:moveTo>
                  <a:pt x="3612719" y="0"/>
                </a:moveTo>
                <a:lnTo>
                  <a:pt x="5102429" y="0"/>
                </a:lnTo>
                <a:lnTo>
                  <a:pt x="3662249" y="3346450"/>
                </a:lnTo>
                <a:lnTo>
                  <a:pt x="2172539" y="3346450"/>
                </a:lnTo>
                <a:lnTo>
                  <a:pt x="3612719" y="0"/>
                </a:lnTo>
                <a:close/>
                <a:moveTo>
                  <a:pt x="2947249" y="0"/>
                </a:moveTo>
                <a:lnTo>
                  <a:pt x="3381579" y="0"/>
                </a:lnTo>
                <a:lnTo>
                  <a:pt x="430099" y="6858000"/>
                </a:lnTo>
                <a:lnTo>
                  <a:pt x="0" y="6858000"/>
                </a:lnTo>
                <a:lnTo>
                  <a:pt x="2947249" y="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smtClean="0"/>
              <a:t>Click icon to add picture</a:t>
            </a:r>
            <a:endParaRPr lang="ru-RU" dirty="0"/>
          </a:p>
        </p:txBody>
      </p:sp>
      <p:sp>
        <p:nvSpPr>
          <p:cNvPr id="22" name="Graphic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r>
              <a:rPr lang="ru-RU" dirty="0"/>
              <a:t/>
            </a:r>
            <a:br>
              <a:rPr lang="ru-RU" dirty="0"/>
            </a:br>
            <a:r>
              <a:rPr lang="en-US" dirty="0"/>
              <a:t>TITLE</a:t>
            </a:r>
            <a:endParaRPr lang="ru-RU" dirty="0"/>
          </a:p>
        </p:txBody>
      </p:sp>
      <p:sp>
        <p:nvSpPr>
          <p:cNvPr id="27" name="Text Placeholder 14">
            <a:extLst>
              <a:ext uri="{FF2B5EF4-FFF2-40B4-BE49-F238E27FC236}">
                <a16:creationId xmlns:a16="http://schemas.microsoft.com/office/drawing/2014/main" id="{A4843534-A750-4D01-BC62-26CD9AEA6AE0}"/>
              </a:ext>
            </a:extLst>
          </p:cNvPr>
          <p:cNvSpPr>
            <a:spLocks noGrp="1"/>
          </p:cNvSpPr>
          <p:nvPr>
            <p:ph type="body" sz="quarter" idx="13" hasCustomPrompt="1"/>
          </p:nvPr>
        </p:nvSpPr>
        <p:spPr>
          <a:xfrm>
            <a:off x="770021" y="3773554"/>
            <a:ext cx="10090287" cy="1101897"/>
          </a:xfrm>
        </p:spPr>
        <p:txBody>
          <a:bodyPr>
            <a:noAutofit/>
          </a:bodyPr>
          <a:lstStyle>
            <a:lvl1pPr marL="0" indent="0" algn="l">
              <a:buNone/>
              <a:defRPr sz="3500" b="0" i="0">
                <a:solidFill>
                  <a:schemeClr val="tx2"/>
                </a:solidFill>
              </a:defRPr>
            </a:lvl1pPr>
          </a:lstStyle>
          <a:p>
            <a:pPr lvl="0"/>
            <a:r>
              <a:rPr lang="en-US" dirty="0"/>
              <a:t>Presentation</a:t>
            </a:r>
            <a:br>
              <a:rPr lang="en-US" dirty="0"/>
            </a:br>
            <a:r>
              <a:rPr lang="en-US" dirty="0"/>
              <a:t>Tagline</a:t>
            </a:r>
          </a:p>
        </p:txBody>
      </p:sp>
      <p:sp>
        <p:nvSpPr>
          <p:cNvPr id="29" name="Text Placeholder 26">
            <a:extLst>
              <a:ext uri="{FF2B5EF4-FFF2-40B4-BE49-F238E27FC236}">
                <a16:creationId xmlns:a16="http://schemas.microsoft.com/office/drawing/2014/main" id="{F8E7B25A-0A4A-430B-903E-76193E2954A1}"/>
              </a:ext>
            </a:extLst>
          </p:cNvPr>
          <p:cNvSpPr>
            <a:spLocks noGrp="1"/>
          </p:cNvSpPr>
          <p:nvPr>
            <p:ph type="body" sz="quarter" idx="21" hasCustomPrompt="1"/>
          </p:nvPr>
        </p:nvSpPr>
        <p:spPr>
          <a:xfrm>
            <a:off x="770021" y="5451784"/>
            <a:ext cx="4367531" cy="324417"/>
          </a:xfrm>
        </p:spPr>
        <p:txBody>
          <a:bodyPr>
            <a:noAutofit/>
          </a:bodyPr>
          <a:lstStyle>
            <a:lvl1pPr marL="0" indent="0" algn="l">
              <a:buNone/>
              <a:defRPr sz="2200" b="1"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20XX</a:t>
            </a:r>
          </a:p>
        </p:txBody>
      </p:sp>
      <p:sp>
        <p:nvSpPr>
          <p:cNvPr id="30" name="Text Placeholder 26">
            <a:extLst>
              <a:ext uri="{FF2B5EF4-FFF2-40B4-BE49-F238E27FC236}">
                <a16:creationId xmlns:a16="http://schemas.microsoft.com/office/drawing/2014/main" id="{B88F3A2A-BD60-4F82-8064-8B157AF4DDC2}"/>
              </a:ext>
            </a:extLst>
          </p:cNvPr>
          <p:cNvSpPr>
            <a:spLocks noGrp="1"/>
          </p:cNvSpPr>
          <p:nvPr>
            <p:ph type="body" sz="quarter" idx="20" hasCustomPrompt="1"/>
          </p:nvPr>
        </p:nvSpPr>
        <p:spPr>
          <a:xfrm>
            <a:off x="770021" y="5105536"/>
            <a:ext cx="4367531" cy="324417"/>
          </a:xfrm>
        </p:spPr>
        <p:txBody>
          <a:bodyPr>
            <a:noAutofit/>
          </a:bodyPr>
          <a:lstStyle>
            <a:lvl1pPr marL="0" indent="0" algn="l">
              <a:buNone/>
              <a:defRPr sz="22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p>
        </p:txBody>
      </p:sp>
    </p:spTree>
    <p:extLst>
      <p:ext uri="{BB962C8B-B14F-4D97-AF65-F5344CB8AC3E}">
        <p14:creationId xmlns:p14="http://schemas.microsoft.com/office/powerpoint/2010/main" val="37683636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Layout">
    <p:bg>
      <p:bgPr>
        <a:solidFill>
          <a:schemeClr val="accent6"/>
        </a:soli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88BA6D96-EFE3-4743-8FB5-544E9692D111}"/>
              </a:ext>
            </a:extLst>
          </p:cNvPr>
          <p:cNvSpPr>
            <a:spLocks noGrp="1"/>
          </p:cNvSpPr>
          <p:nvPr>
            <p:ph type="pic" sz="quarter" idx="26"/>
          </p:nvPr>
        </p:nvSpPr>
        <p:spPr>
          <a:xfrm>
            <a:off x="2" y="0"/>
            <a:ext cx="9155429" cy="6858000"/>
          </a:xfrm>
          <a:custGeom>
            <a:avLst/>
            <a:gdLst>
              <a:gd name="connsiteX0" fmla="*/ 5490209 w 9155429"/>
              <a:gd name="connsiteY0" fmla="*/ 3511550 h 6858000"/>
              <a:gd name="connsiteX1" fmla="*/ 6979919 w 9155429"/>
              <a:gd name="connsiteY1" fmla="*/ 3511550 h 6858000"/>
              <a:gd name="connsiteX2" fmla="*/ 5541009 w 9155429"/>
              <a:gd name="connsiteY2" fmla="*/ 6858000 h 6858000"/>
              <a:gd name="connsiteX3" fmla="*/ 4050029 w 9155429"/>
              <a:gd name="connsiteY3" fmla="*/ 6858000 h 6858000"/>
              <a:gd name="connsiteX4" fmla="*/ 0 w 9155429"/>
              <a:gd name="connsiteY4" fmla="*/ 3511550 h 6858000"/>
              <a:gd name="connsiteX5" fmla="*/ 2444750 w 9155429"/>
              <a:gd name="connsiteY5" fmla="*/ 3511550 h 6858000"/>
              <a:gd name="connsiteX6" fmla="*/ 1004570 w 9155429"/>
              <a:gd name="connsiteY6" fmla="*/ 6858000 h 6858000"/>
              <a:gd name="connsiteX7" fmla="*/ 0 w 9155429"/>
              <a:gd name="connsiteY7" fmla="*/ 6858000 h 6858000"/>
              <a:gd name="connsiteX8" fmla="*/ 7001509 w 9155429"/>
              <a:gd name="connsiteY8" fmla="*/ 1 h 6858000"/>
              <a:gd name="connsiteX9" fmla="*/ 8491219 w 9155429"/>
              <a:gd name="connsiteY9" fmla="*/ 1 h 6858000"/>
              <a:gd name="connsiteX10" fmla="*/ 7051039 w 9155429"/>
              <a:gd name="connsiteY10" fmla="*/ 3346450 h 6858000"/>
              <a:gd name="connsiteX11" fmla="*/ 5561329 w 9155429"/>
              <a:gd name="connsiteY11" fmla="*/ 3346450 h 6858000"/>
              <a:gd name="connsiteX12" fmla="*/ 8722359 w 9155429"/>
              <a:gd name="connsiteY12" fmla="*/ 0 h 6858000"/>
              <a:gd name="connsiteX13" fmla="*/ 9155429 w 9155429"/>
              <a:gd name="connsiteY13" fmla="*/ 0 h 6858000"/>
              <a:gd name="connsiteX14" fmla="*/ 6203949 w 9155429"/>
              <a:gd name="connsiteY14" fmla="*/ 6858000 h 6858000"/>
              <a:gd name="connsiteX15" fmla="*/ 5772149 w 9155429"/>
              <a:gd name="connsiteY15" fmla="*/ 6858000 h 6858000"/>
              <a:gd name="connsiteX16" fmla="*/ 4190999 w 9155429"/>
              <a:gd name="connsiteY16" fmla="*/ 0 h 6858000"/>
              <a:gd name="connsiteX17" fmla="*/ 6753859 w 9155429"/>
              <a:gd name="connsiteY17" fmla="*/ 0 h 6858000"/>
              <a:gd name="connsiteX18" fmla="*/ 3802379 w 9155429"/>
              <a:gd name="connsiteY18" fmla="*/ 6858000 h 6858000"/>
              <a:gd name="connsiteX19" fmla="*/ 1239520 w 9155429"/>
              <a:gd name="connsiteY19" fmla="*/ 6858000 h 6858000"/>
              <a:gd name="connsiteX20" fmla="*/ 0 w 9155429"/>
              <a:gd name="connsiteY20" fmla="*/ 0 h 6858000"/>
              <a:gd name="connsiteX21" fmla="*/ 3956050 w 9155429"/>
              <a:gd name="connsiteY21" fmla="*/ 0 h 6858000"/>
              <a:gd name="connsiteX22" fmla="*/ 2515869 w 9155429"/>
              <a:gd name="connsiteY22" fmla="*/ 3346450 h 6858000"/>
              <a:gd name="connsiteX23" fmla="*/ 0 w 9155429"/>
              <a:gd name="connsiteY23" fmla="*/ 3346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429" h="6858000">
                <a:moveTo>
                  <a:pt x="5490209" y="3511550"/>
                </a:moveTo>
                <a:lnTo>
                  <a:pt x="6979919" y="3511550"/>
                </a:lnTo>
                <a:lnTo>
                  <a:pt x="5541009" y="6858000"/>
                </a:lnTo>
                <a:lnTo>
                  <a:pt x="4050029" y="6858000"/>
                </a:lnTo>
                <a:close/>
                <a:moveTo>
                  <a:pt x="0" y="3511550"/>
                </a:moveTo>
                <a:lnTo>
                  <a:pt x="2444750" y="3511550"/>
                </a:lnTo>
                <a:lnTo>
                  <a:pt x="1004570" y="6858000"/>
                </a:lnTo>
                <a:lnTo>
                  <a:pt x="0" y="6858000"/>
                </a:lnTo>
                <a:close/>
                <a:moveTo>
                  <a:pt x="7001509" y="1"/>
                </a:moveTo>
                <a:lnTo>
                  <a:pt x="8491219" y="1"/>
                </a:lnTo>
                <a:lnTo>
                  <a:pt x="7051039" y="3346450"/>
                </a:lnTo>
                <a:lnTo>
                  <a:pt x="5561329" y="3346450"/>
                </a:lnTo>
                <a:close/>
                <a:moveTo>
                  <a:pt x="8722359" y="0"/>
                </a:moveTo>
                <a:lnTo>
                  <a:pt x="9155429" y="0"/>
                </a:lnTo>
                <a:lnTo>
                  <a:pt x="6203949" y="6858000"/>
                </a:lnTo>
                <a:lnTo>
                  <a:pt x="5772149" y="6858000"/>
                </a:lnTo>
                <a:close/>
                <a:moveTo>
                  <a:pt x="4190999" y="0"/>
                </a:moveTo>
                <a:lnTo>
                  <a:pt x="6753859" y="0"/>
                </a:lnTo>
                <a:lnTo>
                  <a:pt x="3802379" y="6858000"/>
                </a:lnTo>
                <a:lnTo>
                  <a:pt x="1239520" y="6858000"/>
                </a:lnTo>
                <a:close/>
                <a:moveTo>
                  <a:pt x="0" y="0"/>
                </a:moveTo>
                <a:lnTo>
                  <a:pt x="3956050" y="0"/>
                </a:lnTo>
                <a:lnTo>
                  <a:pt x="2515869" y="3346450"/>
                </a:lnTo>
                <a:lnTo>
                  <a:pt x="0" y="334645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smtClean="0"/>
              <a:t>Click icon to add picture</a:t>
            </a:r>
            <a:endParaRPr lang="ru-RU" dirty="0"/>
          </a:p>
        </p:txBody>
      </p:sp>
      <p:sp>
        <p:nvSpPr>
          <p:cNvPr id="14" name="Graphic 19">
            <a:extLst>
              <a:ext uri="{FF2B5EF4-FFF2-40B4-BE49-F238E27FC236}">
                <a16:creationId xmlns:a16="http://schemas.microsoft.com/office/drawing/2014/main" id="{97347B99-304D-468D-B6F0-9D59E6077A64}"/>
              </a:ext>
            </a:extLst>
          </p:cNvPr>
          <p:cNvSpPr/>
          <p:nvPr userDrawn="1"/>
        </p:nvSpPr>
        <p:spPr>
          <a:xfrm flipH="1">
            <a:off x="9004387" y="3285679"/>
            <a:ext cx="3191256" cy="146304"/>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0" name="Title 1">
            <a:extLst>
              <a:ext uri="{FF2B5EF4-FFF2-40B4-BE49-F238E27FC236}">
                <a16:creationId xmlns:a16="http://schemas.microsoft.com/office/drawing/2014/main" id="{BB615286-AF88-4751-9BF6-3F030092F6F6}"/>
              </a:ext>
            </a:extLst>
          </p:cNvPr>
          <p:cNvSpPr>
            <a:spLocks noGrp="1"/>
          </p:cNvSpPr>
          <p:nvPr>
            <p:ph type="title" hasCustomPrompt="1"/>
          </p:nvPr>
        </p:nvSpPr>
        <p:spPr>
          <a:xfrm>
            <a:off x="7192372" y="973512"/>
            <a:ext cx="4183939" cy="2281355"/>
          </a:xfrm>
        </p:spPr>
        <p:txBody>
          <a:bodyPr>
            <a:noAutofit/>
          </a:bodyPr>
          <a:lstStyle>
            <a:lvl1pPr algn="r">
              <a:defRPr sz="7000" b="1">
                <a:solidFill>
                  <a:schemeClr val="bg1"/>
                </a:solidFill>
              </a:defRPr>
            </a:lvl1pPr>
          </a:lstStyle>
          <a:p>
            <a:r>
              <a:rPr lang="en-US" dirty="0"/>
              <a:t>THANK</a:t>
            </a:r>
            <a:br>
              <a:rPr lang="en-US" dirty="0"/>
            </a:br>
            <a:r>
              <a:rPr lang="en-US" dirty="0"/>
              <a:t>YOU!</a:t>
            </a:r>
            <a:endParaRPr lang="ru-RU" dirty="0"/>
          </a:p>
        </p:txBody>
      </p:sp>
      <p:sp>
        <p:nvSpPr>
          <p:cNvPr id="21" name="Text Placeholder 14">
            <a:extLst>
              <a:ext uri="{FF2B5EF4-FFF2-40B4-BE49-F238E27FC236}">
                <a16:creationId xmlns:a16="http://schemas.microsoft.com/office/drawing/2014/main" id="{5E15D97E-2723-48C3-B835-65DB0286DB64}"/>
              </a:ext>
            </a:extLst>
          </p:cNvPr>
          <p:cNvSpPr>
            <a:spLocks noGrp="1"/>
          </p:cNvSpPr>
          <p:nvPr>
            <p:ph type="body" sz="quarter" idx="13" hasCustomPrompt="1"/>
          </p:nvPr>
        </p:nvSpPr>
        <p:spPr>
          <a:xfrm>
            <a:off x="8240540" y="3675708"/>
            <a:ext cx="3135771" cy="1101897"/>
          </a:xfrm>
        </p:spPr>
        <p:txBody>
          <a:bodyPr>
            <a:noAutofit/>
          </a:bodyPr>
          <a:lstStyle>
            <a:lvl1pPr marL="0" indent="0" algn="r">
              <a:buNone/>
              <a:defRPr sz="3500" b="0" i="0">
                <a:solidFill>
                  <a:schemeClr val="tx2"/>
                </a:solidFill>
              </a:defRPr>
            </a:lvl1pPr>
          </a:lstStyle>
          <a:p>
            <a:pPr lvl="0"/>
            <a:r>
              <a:rPr lang="en-US" dirty="0"/>
              <a:t>Alexander</a:t>
            </a:r>
            <a:br>
              <a:rPr lang="en-US" dirty="0"/>
            </a:br>
            <a:r>
              <a:rPr lang="en-US" dirty="0" err="1"/>
              <a:t>Martensson</a:t>
            </a:r>
            <a:endParaRPr lang="en-US" dirty="0"/>
          </a:p>
        </p:txBody>
      </p:sp>
      <p:sp>
        <p:nvSpPr>
          <p:cNvPr id="25" name="Text Placeholder 26">
            <a:extLst>
              <a:ext uri="{FF2B5EF4-FFF2-40B4-BE49-F238E27FC236}">
                <a16:creationId xmlns:a16="http://schemas.microsoft.com/office/drawing/2014/main" id="{4D45CEBA-121A-426A-897A-9E3CDC5F5CC1}"/>
              </a:ext>
            </a:extLst>
          </p:cNvPr>
          <p:cNvSpPr>
            <a:spLocks noGrp="1"/>
          </p:cNvSpPr>
          <p:nvPr>
            <p:ph type="body" sz="quarter" idx="22" hasCustomPrompt="1"/>
          </p:nvPr>
        </p:nvSpPr>
        <p:spPr>
          <a:xfrm>
            <a:off x="7008780" y="5019264"/>
            <a:ext cx="4367531" cy="474519"/>
          </a:xfrm>
        </p:spPr>
        <p:txBody>
          <a:bodyPr>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678-555-0128</a:t>
            </a:r>
          </a:p>
        </p:txBody>
      </p:sp>
      <p:sp>
        <p:nvSpPr>
          <p:cNvPr id="28" name="Text Placeholder 26">
            <a:extLst>
              <a:ext uri="{FF2B5EF4-FFF2-40B4-BE49-F238E27FC236}">
                <a16:creationId xmlns:a16="http://schemas.microsoft.com/office/drawing/2014/main" id="{0767B0C7-7BD9-4BF1-8D3D-91DED23803E6}"/>
              </a:ext>
            </a:extLst>
          </p:cNvPr>
          <p:cNvSpPr>
            <a:spLocks noGrp="1"/>
          </p:cNvSpPr>
          <p:nvPr>
            <p:ph type="body" sz="quarter" idx="23" hasCustomPrompt="1"/>
          </p:nvPr>
        </p:nvSpPr>
        <p:spPr>
          <a:xfrm>
            <a:off x="7008780" y="4805882"/>
            <a:ext cx="4367531" cy="288000"/>
          </a:xfrm>
        </p:spPr>
        <p:txBody>
          <a:bodyPr>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31" name="Text Placeholder 26">
            <a:extLst>
              <a:ext uri="{FF2B5EF4-FFF2-40B4-BE49-F238E27FC236}">
                <a16:creationId xmlns:a16="http://schemas.microsoft.com/office/drawing/2014/main" id="{26B74744-5435-47DD-B65F-16D8E7AC1557}"/>
              </a:ext>
            </a:extLst>
          </p:cNvPr>
          <p:cNvSpPr>
            <a:spLocks noGrp="1"/>
          </p:cNvSpPr>
          <p:nvPr>
            <p:ph type="body" sz="quarter" idx="24" hasCustomPrompt="1"/>
          </p:nvPr>
        </p:nvSpPr>
        <p:spPr>
          <a:xfrm>
            <a:off x="5455755" y="5685822"/>
            <a:ext cx="5920556" cy="474519"/>
          </a:xfrm>
        </p:spPr>
        <p:txBody>
          <a:bodyPr>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martensson@example.com</a:t>
            </a:r>
          </a:p>
        </p:txBody>
      </p:sp>
      <p:sp>
        <p:nvSpPr>
          <p:cNvPr id="32" name="Text Placeholder 26">
            <a:extLst>
              <a:ext uri="{FF2B5EF4-FFF2-40B4-BE49-F238E27FC236}">
                <a16:creationId xmlns:a16="http://schemas.microsoft.com/office/drawing/2014/main" id="{20815411-0E43-4B6B-92C7-6E312091ABAB}"/>
              </a:ext>
            </a:extLst>
          </p:cNvPr>
          <p:cNvSpPr>
            <a:spLocks noGrp="1"/>
          </p:cNvSpPr>
          <p:nvPr>
            <p:ph type="body" sz="quarter" idx="25" hasCustomPrompt="1"/>
          </p:nvPr>
        </p:nvSpPr>
        <p:spPr>
          <a:xfrm>
            <a:off x="7008780" y="5466001"/>
            <a:ext cx="4367531" cy="288000"/>
          </a:xfrm>
        </p:spPr>
        <p:txBody>
          <a:bodyPr>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Tree>
    <p:extLst>
      <p:ext uri="{BB962C8B-B14F-4D97-AF65-F5344CB8AC3E}">
        <p14:creationId xmlns:p14="http://schemas.microsoft.com/office/powerpoint/2010/main" val="215319315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8E43AF0D-28CB-4D3A-A944-CE3DCAAC5657}"/>
              </a:ext>
            </a:extLst>
          </p:cNvPr>
          <p:cNvSpPr/>
          <p:nvPr userDrawn="1"/>
        </p:nvSpPr>
        <p:spPr>
          <a:xfrm>
            <a:off x="3033191" y="0"/>
            <a:ext cx="9155634" cy="6858000"/>
          </a:xfrm>
          <a:custGeom>
            <a:avLst/>
            <a:gdLst>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2101419 w 9155634"/>
              <a:gd name="connsiteY4" fmla="*/ 3511550 h 6858000"/>
              <a:gd name="connsiteX5" fmla="*/ 3591129 w 9155634"/>
              <a:gd name="connsiteY5" fmla="*/ 3511550 h 6858000"/>
              <a:gd name="connsiteX6" fmla="*/ 2150949 w 9155634"/>
              <a:gd name="connsiteY6" fmla="*/ 6858000 h 6858000"/>
              <a:gd name="connsiteX7" fmla="*/ 661239 w 9155634"/>
              <a:gd name="connsiteY7" fmla="*/ 6858000 h 6858000"/>
              <a:gd name="connsiteX8" fmla="*/ 8147889 w 9155634"/>
              <a:gd name="connsiteY8" fmla="*/ 0 h 6858000"/>
              <a:gd name="connsiteX9" fmla="*/ 9155634 w 9155634"/>
              <a:gd name="connsiteY9" fmla="*/ 0 h 6858000"/>
              <a:gd name="connsiteX10" fmla="*/ 9155634 w 9155634"/>
              <a:gd name="connsiteY10" fmla="*/ 3346450 h 6858000"/>
              <a:gd name="connsiteX11" fmla="*/ 6707709 w 9155634"/>
              <a:gd name="connsiteY11" fmla="*/ 3346450 h 6858000"/>
              <a:gd name="connsiteX12" fmla="*/ 5350079 w 9155634"/>
              <a:gd name="connsiteY12" fmla="*/ 0 h 6858000"/>
              <a:gd name="connsiteX13" fmla="*/ 7912939 w 9155634"/>
              <a:gd name="connsiteY13" fmla="*/ 0 h 6858000"/>
              <a:gd name="connsiteX14" fmla="*/ 4961459 w 9155634"/>
              <a:gd name="connsiteY14" fmla="*/ 6858000 h 6858000"/>
              <a:gd name="connsiteX15" fmla="*/ 2399869 w 9155634"/>
              <a:gd name="connsiteY15" fmla="*/ 6858000 h 6858000"/>
              <a:gd name="connsiteX16" fmla="*/ 3612719 w 9155634"/>
              <a:gd name="connsiteY16" fmla="*/ 0 h 6858000"/>
              <a:gd name="connsiteX17" fmla="*/ 5102429 w 9155634"/>
              <a:gd name="connsiteY17" fmla="*/ 0 h 6858000"/>
              <a:gd name="connsiteX18" fmla="*/ 3662249 w 9155634"/>
              <a:gd name="connsiteY18" fmla="*/ 3346450 h 6858000"/>
              <a:gd name="connsiteX19" fmla="*/ 2172539 w 9155634"/>
              <a:gd name="connsiteY19" fmla="*/ 3346450 h 6858000"/>
              <a:gd name="connsiteX20" fmla="*/ 2947249 w 9155634"/>
              <a:gd name="connsiteY20" fmla="*/ 0 h 6858000"/>
              <a:gd name="connsiteX21" fmla="*/ 3381579 w 9155634"/>
              <a:gd name="connsiteY21" fmla="*/ 0 h 6858000"/>
              <a:gd name="connsiteX22" fmla="*/ 430099 w 9155634"/>
              <a:gd name="connsiteY22" fmla="*/ 6858000 h 6858000"/>
              <a:gd name="connsiteX23" fmla="*/ 0 w 9155634"/>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634" h="6858000">
                <a:moveTo>
                  <a:pt x="6636589" y="3511550"/>
                </a:moveTo>
                <a:lnTo>
                  <a:pt x="9155634" y="3511550"/>
                </a:lnTo>
                <a:lnTo>
                  <a:pt x="9155634" y="6858000"/>
                </a:lnTo>
                <a:lnTo>
                  <a:pt x="5196409" y="6858000"/>
                </a:lnTo>
                <a:close/>
                <a:moveTo>
                  <a:pt x="2101419" y="3511550"/>
                </a:moveTo>
                <a:lnTo>
                  <a:pt x="3591129" y="3511550"/>
                </a:lnTo>
                <a:lnTo>
                  <a:pt x="2150949" y="6858000"/>
                </a:lnTo>
                <a:lnTo>
                  <a:pt x="661239" y="6858000"/>
                </a:lnTo>
                <a:close/>
                <a:moveTo>
                  <a:pt x="8147889" y="0"/>
                </a:moveTo>
                <a:lnTo>
                  <a:pt x="9155634" y="0"/>
                </a:lnTo>
                <a:lnTo>
                  <a:pt x="9155634" y="3346450"/>
                </a:lnTo>
                <a:lnTo>
                  <a:pt x="6707709" y="3346450"/>
                </a:lnTo>
                <a:close/>
                <a:moveTo>
                  <a:pt x="5350079" y="0"/>
                </a:moveTo>
                <a:lnTo>
                  <a:pt x="7912939" y="0"/>
                </a:lnTo>
                <a:lnTo>
                  <a:pt x="4961459" y="6858000"/>
                </a:lnTo>
                <a:lnTo>
                  <a:pt x="2399869" y="6858000"/>
                </a:lnTo>
                <a:close/>
                <a:moveTo>
                  <a:pt x="3612719" y="0"/>
                </a:moveTo>
                <a:lnTo>
                  <a:pt x="5102429" y="0"/>
                </a:lnTo>
                <a:lnTo>
                  <a:pt x="3662249" y="3346450"/>
                </a:lnTo>
                <a:lnTo>
                  <a:pt x="2172539" y="3346450"/>
                </a:lnTo>
                <a:close/>
                <a:moveTo>
                  <a:pt x="2947249" y="0"/>
                </a:moveTo>
                <a:lnTo>
                  <a:pt x="3381579" y="0"/>
                </a:lnTo>
                <a:lnTo>
                  <a:pt x="430099" y="6858000"/>
                </a:lnTo>
                <a:lnTo>
                  <a:pt x="0" y="6858000"/>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2" name="Graphic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r>
              <a:rPr lang="en-US" dirty="0"/>
              <a:t> </a:t>
            </a:r>
            <a:endParaRPr lang="ru-RU" dirty="0"/>
          </a:p>
        </p:txBody>
      </p:sp>
      <p:sp>
        <p:nvSpPr>
          <p:cNvPr id="26" name="Title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a:noAutofit/>
          </a:bodyPr>
          <a:lstStyle>
            <a:lvl1pPr algn="l">
              <a:defRPr sz="7000" b="1">
                <a:solidFill>
                  <a:schemeClr val="bg1"/>
                </a:solidFill>
              </a:defRPr>
            </a:lvl1pPr>
          </a:lstStyle>
          <a:p>
            <a:r>
              <a:rPr lang="en-US" dirty="0"/>
              <a:t>PRESENTATION</a:t>
            </a:r>
            <a:r>
              <a:rPr lang="ru-RU" dirty="0"/>
              <a:t/>
            </a:r>
            <a:br>
              <a:rPr lang="ru-RU" dirty="0"/>
            </a:br>
            <a:r>
              <a:rPr lang="en-US" dirty="0"/>
              <a:t>TITLE</a:t>
            </a:r>
            <a:endParaRPr lang="ru-RU" dirty="0"/>
          </a:p>
        </p:txBody>
      </p:sp>
      <p:sp>
        <p:nvSpPr>
          <p:cNvPr id="15" name="Subtitle 2">
            <a:extLst>
              <a:ext uri="{FF2B5EF4-FFF2-40B4-BE49-F238E27FC236}">
                <a16:creationId xmlns:a16="http://schemas.microsoft.com/office/drawing/2014/main" id="{8046DF3F-8EBA-4583-9F19-45C979FDAB65}"/>
              </a:ext>
            </a:extLst>
          </p:cNvPr>
          <p:cNvSpPr>
            <a:spLocks noGrp="1"/>
          </p:cNvSpPr>
          <p:nvPr>
            <p:ph type="subTitle" idx="1"/>
          </p:nvPr>
        </p:nvSpPr>
        <p:spPr>
          <a:xfrm>
            <a:off x="770021" y="3773554"/>
            <a:ext cx="10090287" cy="1101897"/>
          </a:xfrm>
        </p:spPr>
        <p:txBody>
          <a:bodyPr vert="horz" lIns="91440" tIns="45720" rIns="91440" bIns="45720" rtlCol="0">
            <a:noAutofit/>
          </a:bodyPr>
          <a:lstStyle>
            <a:lvl1pPr marL="0" indent="0">
              <a:buNone/>
              <a:defRPr lang="en-US" sz="3500" b="0" i="0"/>
            </a:lvl1pPr>
          </a:lstStyle>
          <a:p>
            <a:pPr marL="228600" lvl="0" indent="-228600"/>
            <a:r>
              <a:rPr lang="en-US" smtClean="0"/>
              <a:t>Click to edit Master subtitle style</a:t>
            </a:r>
            <a:endParaRPr lang="en-US"/>
          </a:p>
        </p:txBody>
      </p:sp>
    </p:spTree>
    <p:extLst>
      <p:ext uri="{BB962C8B-B14F-4D97-AF65-F5344CB8AC3E}">
        <p14:creationId xmlns:p14="http://schemas.microsoft.com/office/powerpoint/2010/main" val="194674119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982713AA-FAF7-4D64-AB9D-53ACFDBF8B5B}"/>
              </a:ext>
            </a:extLst>
          </p:cNvPr>
          <p:cNvSpPr/>
          <p:nvPr userDrawn="1"/>
        </p:nvSpPr>
        <p:spPr>
          <a:xfrm>
            <a:off x="-1" y="172278"/>
            <a:ext cx="12192000" cy="6559826"/>
          </a:xfrm>
          <a:custGeom>
            <a:avLst/>
            <a:gdLst>
              <a:gd name="connsiteX0" fmla="*/ 5864259 w 12192000"/>
              <a:gd name="connsiteY0" fmla="*/ 2854132 h 6559826"/>
              <a:gd name="connsiteX1" fmla="*/ 5864259 w 12192000"/>
              <a:gd name="connsiteY1" fmla="*/ 5342062 h 6559826"/>
              <a:gd name="connsiteX2" fmla="*/ 6907 w 12192000"/>
              <a:gd name="connsiteY2" fmla="*/ 6559826 h 6559826"/>
              <a:gd name="connsiteX3" fmla="*/ 0 w 12192000"/>
              <a:gd name="connsiteY3" fmla="*/ 6559826 h 6559826"/>
              <a:gd name="connsiteX4" fmla="*/ 0 w 12192000"/>
              <a:gd name="connsiteY4" fmla="*/ 4073332 h 6559826"/>
              <a:gd name="connsiteX5" fmla="*/ 12192000 w 12192000"/>
              <a:gd name="connsiteY5" fmla="*/ 2685378 h 6559826"/>
              <a:gd name="connsiteX6" fmla="*/ 12192000 w 12192000"/>
              <a:gd name="connsiteY6" fmla="*/ 5173308 h 6559826"/>
              <a:gd name="connsiteX7" fmla="*/ 6104805 w 12192000"/>
              <a:gd name="connsiteY7" fmla="*/ 6429182 h 6559826"/>
              <a:gd name="connsiteX8" fmla="*/ 6104805 w 12192000"/>
              <a:gd name="connsiteY8" fmla="*/ 3941252 h 6559826"/>
              <a:gd name="connsiteX9" fmla="*/ 11991762 w 12192000"/>
              <a:gd name="connsiteY9" fmla="*/ 0 h 6559826"/>
              <a:gd name="connsiteX10" fmla="*/ 12192000 w 12192000"/>
              <a:gd name="connsiteY10" fmla="*/ 0 h 6559826"/>
              <a:gd name="connsiteX11" fmla="*/ 12192000 w 12192000"/>
              <a:gd name="connsiteY11" fmla="*/ 2446611 h 6559826"/>
              <a:gd name="connsiteX12" fmla="*/ 6104805 w 12192000"/>
              <a:gd name="connsiteY12" fmla="*/ 3701222 h 6559826"/>
              <a:gd name="connsiteX13" fmla="*/ 6104805 w 12192000"/>
              <a:gd name="connsiteY13" fmla="*/ 1214562 h 655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559826">
                <a:moveTo>
                  <a:pt x="5864259" y="2854132"/>
                </a:moveTo>
                <a:lnTo>
                  <a:pt x="5864259" y="5342062"/>
                </a:lnTo>
                <a:lnTo>
                  <a:pt x="6907" y="6559826"/>
                </a:lnTo>
                <a:lnTo>
                  <a:pt x="0" y="6559826"/>
                </a:lnTo>
                <a:lnTo>
                  <a:pt x="0" y="4073332"/>
                </a:lnTo>
                <a:close/>
                <a:moveTo>
                  <a:pt x="12192000" y="2685378"/>
                </a:moveTo>
                <a:lnTo>
                  <a:pt x="12192000" y="5173308"/>
                </a:lnTo>
                <a:lnTo>
                  <a:pt x="6104805" y="6429182"/>
                </a:lnTo>
                <a:lnTo>
                  <a:pt x="6104805" y="3941252"/>
                </a:lnTo>
                <a:close/>
                <a:moveTo>
                  <a:pt x="11991762" y="0"/>
                </a:moveTo>
                <a:lnTo>
                  <a:pt x="12192000" y="0"/>
                </a:lnTo>
                <a:lnTo>
                  <a:pt x="12192000" y="2446611"/>
                </a:lnTo>
                <a:lnTo>
                  <a:pt x="6104805" y="3701222"/>
                </a:lnTo>
                <a:lnTo>
                  <a:pt x="6104805" y="1214562"/>
                </a:lnTo>
                <a:close/>
              </a:path>
            </a:pathLst>
          </a:custGeom>
          <a:solidFill>
            <a:schemeClr val="bg2">
              <a:alpha val="15000"/>
            </a:schemeClr>
          </a:solidFill>
          <a:ln w="12700" cap="flat">
            <a:noFill/>
            <a:prstDash val="solid"/>
            <a:miter/>
          </a:ln>
        </p:spPr>
        <p:txBody>
          <a:bodyPr rtlCol="0" anchor="ctr"/>
          <a:lstStyle/>
          <a:p>
            <a:pPr algn="l"/>
            <a:endParaRPr lang="en-US"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777240" y="1033272"/>
            <a:ext cx="5056083" cy="782638"/>
          </a:xfrm>
        </p:spPr>
        <p:txBody>
          <a:bodyPr>
            <a:normAutofit/>
          </a:bodyPr>
          <a:lstStyle>
            <a:lvl1pPr algn="l">
              <a:defRPr sz="4000" b="1">
                <a:solidFill>
                  <a:schemeClr val="bg1"/>
                </a:solidFill>
              </a:defRPr>
            </a:lvl1pPr>
          </a:lstStyle>
          <a:p>
            <a:r>
              <a:rPr lang="en-US" dirty="0"/>
              <a:t>DIVIDER SLIDE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5" name="Graphic 4">
            <a:extLst>
              <a:ext uri="{FF2B5EF4-FFF2-40B4-BE49-F238E27FC236}">
                <a16:creationId xmlns:a16="http://schemas.microsoft.com/office/drawing/2014/main"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7" name="Graphic 15">
            <a:extLst>
              <a:ext uri="{FF2B5EF4-FFF2-40B4-BE49-F238E27FC236}">
                <a16:creationId xmlns:a16="http://schemas.microsoft.com/office/drawing/2014/main"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0" name="Text Placeholder 2">
            <a:extLst>
              <a:ext uri="{FF2B5EF4-FFF2-40B4-BE49-F238E27FC236}">
                <a16:creationId xmlns:a16="http://schemas.microsoft.com/office/drawing/2014/main" id="{A3B87DE7-6A4B-4A0E-8622-C9BA93F0B364}"/>
              </a:ext>
            </a:extLst>
          </p:cNvPr>
          <p:cNvSpPr>
            <a:spLocks noGrp="1"/>
          </p:cNvSpPr>
          <p:nvPr>
            <p:ph type="body" idx="1"/>
          </p:nvPr>
        </p:nvSpPr>
        <p:spPr>
          <a:xfrm>
            <a:off x="777240" y="2225393"/>
            <a:ext cx="5110693" cy="782638"/>
          </a:xfrm>
        </p:spPr>
        <p:txBody>
          <a:bodyPr vert="horz" lIns="91440" tIns="45720" rIns="91440" bIns="45720" rtlCol="0">
            <a:normAutofit/>
          </a:bodyPr>
          <a:lstStyle>
            <a:lvl1pPr marL="0" indent="0">
              <a:buNone/>
              <a:defRPr lang="en-US" sz="2200"/>
            </a:lvl1pPr>
          </a:lstStyle>
          <a:p>
            <a:pPr marL="228600" lvl="0" indent="-228600"/>
            <a:r>
              <a:rPr lang="en-US" smtClean="0"/>
              <a:t>Edit Master text styles</a:t>
            </a:r>
          </a:p>
        </p:txBody>
      </p:sp>
    </p:spTree>
    <p:extLst>
      <p:ext uri="{BB962C8B-B14F-4D97-AF65-F5344CB8AC3E}">
        <p14:creationId xmlns:p14="http://schemas.microsoft.com/office/powerpoint/2010/main" val="34723881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smtClean="0"/>
              <a:t>Click to edit Master title style</a:t>
            </a:r>
            <a:endParaRPr lang="en-US"/>
          </a:p>
        </p:txBody>
      </p:sp>
      <p:sp>
        <p:nvSpPr>
          <p:cNvPr id="10" name="Content Placeholder 2">
            <a:extLst>
              <a:ext uri="{FF2B5EF4-FFF2-40B4-BE49-F238E27FC236}">
                <a16:creationId xmlns:a16="http://schemas.microsoft.com/office/drawing/2014/main" id="{83799919-7F2B-44B7-BF0B-B0CE733AC667}"/>
              </a:ext>
            </a:extLst>
          </p:cNvPr>
          <p:cNvSpPr>
            <a:spLocks noGrp="1"/>
          </p:cNvSpPr>
          <p:nvPr>
            <p:ph idx="1"/>
          </p:nvPr>
        </p:nvSpPr>
        <p:spPr>
          <a:xfrm>
            <a:off x="838200" y="2277755"/>
            <a:ext cx="10515600" cy="389920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3112380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smtClean="0"/>
              <a:t>Click to edit Master title style</a:t>
            </a:r>
            <a:endParaRPr lang="en-US"/>
          </a:p>
        </p:txBody>
      </p:sp>
      <p:sp>
        <p:nvSpPr>
          <p:cNvPr id="15" name="Content Placeholder 2">
            <a:extLst>
              <a:ext uri="{FF2B5EF4-FFF2-40B4-BE49-F238E27FC236}">
                <a16:creationId xmlns:a16="http://schemas.microsoft.com/office/drawing/2014/main" id="{5460D6CB-9BA0-4BA9-9CF5-9D21E9F570CE}"/>
              </a:ext>
            </a:extLst>
          </p:cNvPr>
          <p:cNvSpPr>
            <a:spLocks noGrp="1"/>
          </p:cNvSpPr>
          <p:nvPr>
            <p:ph sz="half" idx="1"/>
          </p:nvPr>
        </p:nvSpPr>
        <p:spPr>
          <a:xfrm>
            <a:off x="838200" y="2277755"/>
            <a:ext cx="5181600" cy="3899207"/>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6" name="Content Placeholder 3">
            <a:extLst>
              <a:ext uri="{FF2B5EF4-FFF2-40B4-BE49-F238E27FC236}">
                <a16:creationId xmlns:a16="http://schemas.microsoft.com/office/drawing/2014/main" id="{EB0DDB5D-8949-4E45-A7CD-0402580BB05B}"/>
              </a:ext>
            </a:extLst>
          </p:cNvPr>
          <p:cNvSpPr>
            <a:spLocks noGrp="1"/>
          </p:cNvSpPr>
          <p:nvPr>
            <p:ph sz="half" idx="2"/>
          </p:nvPr>
        </p:nvSpPr>
        <p:spPr>
          <a:xfrm>
            <a:off x="6172200" y="2277755"/>
            <a:ext cx="5181600" cy="3899208"/>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706075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BF046B1A-A07C-45A3-8FE5-724E34853137}"/>
              </a:ext>
            </a:extLst>
          </p:cNvPr>
          <p:cNvSpPr>
            <a:spLocks noGrp="1"/>
          </p:cNvSpPr>
          <p:nvPr>
            <p:ph type="title"/>
          </p:nvPr>
        </p:nvSpPr>
        <p:spPr/>
        <p:txBody>
          <a:bodyPr anchor="b"/>
          <a:lstStyle/>
          <a:p>
            <a:r>
              <a:rPr lang="en-US" smtClean="0"/>
              <a:t>Click to edit Master title style</a:t>
            </a:r>
            <a:endParaRPr lang="en-US"/>
          </a:p>
        </p:txBody>
      </p:sp>
      <p:sp>
        <p:nvSpPr>
          <p:cNvPr id="15" name="Text Placeholder 2">
            <a:extLst>
              <a:ext uri="{FF2B5EF4-FFF2-40B4-BE49-F238E27FC236}">
                <a16:creationId xmlns:a16="http://schemas.microsoft.com/office/drawing/2014/main" id="{82C817C4-D92F-4269-B22D-5C2E522418D8}"/>
              </a:ext>
            </a:extLst>
          </p:cNvPr>
          <p:cNvSpPr>
            <a:spLocks noGrp="1"/>
          </p:cNvSpPr>
          <p:nvPr>
            <p:ph type="body" idx="1"/>
          </p:nvPr>
        </p:nvSpPr>
        <p:spPr>
          <a:xfrm>
            <a:off x="839788" y="2068513"/>
            <a:ext cx="5157787" cy="4365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Content Placeholder 3">
            <a:extLst>
              <a:ext uri="{FF2B5EF4-FFF2-40B4-BE49-F238E27FC236}">
                <a16:creationId xmlns:a16="http://schemas.microsoft.com/office/drawing/2014/main" id="{C61514A7-2DEE-47E3-BCB4-FB81E9981DA7}"/>
              </a:ext>
            </a:extLst>
          </p:cNvPr>
          <p:cNvSpPr>
            <a:spLocks noGrp="1"/>
          </p:cNvSpPr>
          <p:nvPr>
            <p:ph sz="half" idx="2"/>
          </p:nvPr>
        </p:nvSpPr>
        <p:spPr>
          <a:xfrm>
            <a:off x="839788" y="2505075"/>
            <a:ext cx="5157787"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7" name="Text Placeholder 4">
            <a:extLst>
              <a:ext uri="{FF2B5EF4-FFF2-40B4-BE49-F238E27FC236}">
                <a16:creationId xmlns:a16="http://schemas.microsoft.com/office/drawing/2014/main" id="{3455C9D3-0938-4236-8E64-BBF582FCD239}"/>
              </a:ext>
            </a:extLst>
          </p:cNvPr>
          <p:cNvSpPr>
            <a:spLocks noGrp="1"/>
          </p:cNvSpPr>
          <p:nvPr>
            <p:ph type="body" sz="quarter" idx="3"/>
          </p:nvPr>
        </p:nvSpPr>
        <p:spPr>
          <a:xfrm>
            <a:off x="6172200" y="2068511"/>
            <a:ext cx="5183188" cy="436563"/>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8" name="Content Placeholder 5">
            <a:extLst>
              <a:ext uri="{FF2B5EF4-FFF2-40B4-BE49-F238E27FC236}">
                <a16:creationId xmlns:a16="http://schemas.microsoft.com/office/drawing/2014/main" id="{7331E254-1410-4989-81DE-84B684ACC71F}"/>
              </a:ext>
            </a:extLst>
          </p:cNvPr>
          <p:cNvSpPr>
            <a:spLocks noGrp="1"/>
          </p:cNvSpPr>
          <p:nvPr>
            <p:ph sz="quarter" idx="4"/>
          </p:nvPr>
        </p:nvSpPr>
        <p:spPr>
          <a:xfrm>
            <a:off x="6172200" y="2505075"/>
            <a:ext cx="5183188"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18104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7" name="Title 1">
            <a:extLst>
              <a:ext uri="{FF2B5EF4-FFF2-40B4-BE49-F238E27FC236}">
                <a16:creationId xmlns:a16="http://schemas.microsoft.com/office/drawing/2014/main" id="{F68ABD79-6AF5-4911-BEC2-A492F3ECD83D}"/>
              </a:ext>
            </a:extLst>
          </p:cNvPr>
          <p:cNvSpPr>
            <a:spLocks noGrp="1"/>
          </p:cNvSpPr>
          <p:nvPr>
            <p:ph type="title"/>
          </p:nvPr>
        </p:nvSpPr>
        <p:spPr>
          <a:xfrm>
            <a:off x="839788" y="457200"/>
            <a:ext cx="3932237" cy="1345096"/>
          </a:xfrm>
        </p:spPr>
        <p:txBody>
          <a:bodyPr anchor="b"/>
          <a:lstStyle>
            <a:lvl1pPr>
              <a:defRPr sz="3200"/>
            </a:lvl1pPr>
          </a:lstStyle>
          <a:p>
            <a:r>
              <a:rPr lang="en-US" smtClean="0"/>
              <a:t>Click to edit Master title style</a:t>
            </a:r>
            <a:endParaRPr lang="en-US"/>
          </a:p>
        </p:txBody>
      </p:sp>
      <p:sp>
        <p:nvSpPr>
          <p:cNvPr id="8" name="Text Placeholder 3">
            <a:extLst>
              <a:ext uri="{FF2B5EF4-FFF2-40B4-BE49-F238E27FC236}">
                <a16:creationId xmlns:a16="http://schemas.microsoft.com/office/drawing/2014/main" id="{6489A680-EBE7-45A3-B520-2C50F59C7932}"/>
              </a:ext>
            </a:extLst>
          </p:cNvPr>
          <p:cNvSpPr>
            <a:spLocks noGrp="1"/>
          </p:cNvSpPr>
          <p:nvPr>
            <p:ph type="body" sz="half" idx="2"/>
          </p:nvPr>
        </p:nvSpPr>
        <p:spPr>
          <a:xfrm>
            <a:off x="839788" y="2166148"/>
            <a:ext cx="3932237" cy="3702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9" name="Content Placeholder 2">
            <a:extLst>
              <a:ext uri="{FF2B5EF4-FFF2-40B4-BE49-F238E27FC236}">
                <a16:creationId xmlns:a16="http://schemas.microsoft.com/office/drawing/2014/main" id="{202EEB9F-D255-46E9-AFBB-FCC4D93BEFC3}"/>
              </a:ext>
            </a:extLst>
          </p:cNvPr>
          <p:cNvSpPr>
            <a:spLocks noGrp="1"/>
          </p:cNvSpPr>
          <p:nvPr>
            <p:ph idx="1"/>
          </p:nvPr>
        </p:nvSpPr>
        <p:spPr>
          <a:xfrm>
            <a:off x="5183188" y="457201"/>
            <a:ext cx="6172200" cy="5403850"/>
          </a:xfrm>
        </p:spPr>
        <p:txBody>
          <a:bodyPr/>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Graphic 15">
            <a:extLst>
              <a:ext uri="{FF2B5EF4-FFF2-40B4-BE49-F238E27FC236}">
                <a16:creationId xmlns:a16="http://schemas.microsoft.com/office/drawing/2014/main" id="{4F729341-632E-4151-9863-D40D91A16F84}"/>
              </a:ext>
            </a:extLst>
          </p:cNvPr>
          <p:cNvSpPr/>
          <p:nvPr userDrawn="1"/>
        </p:nvSpPr>
        <p:spPr>
          <a:xfrm>
            <a:off x="-11174" y="1947672"/>
            <a:ext cx="493776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0948434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6" name="Graphic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9" name="Title 1">
            <a:extLst>
              <a:ext uri="{FF2B5EF4-FFF2-40B4-BE49-F238E27FC236}">
                <a16:creationId xmlns:a16="http://schemas.microsoft.com/office/drawing/2014/main" id="{44469CAF-CD13-4CCC-9569-14C8070AB355}"/>
              </a:ext>
            </a:extLst>
          </p:cNvPr>
          <p:cNvSpPr>
            <a:spLocks noGrp="1"/>
          </p:cNvSpPr>
          <p:nvPr>
            <p:ph type="title"/>
          </p:nvPr>
        </p:nvSpPr>
        <p:spPr>
          <a:xfrm>
            <a:off x="839788" y="457200"/>
            <a:ext cx="3932237" cy="1380744"/>
          </a:xfrm>
        </p:spPr>
        <p:txBody>
          <a:bodyPr anchor="b"/>
          <a:lstStyle>
            <a:lvl1pPr>
              <a:defRPr sz="3200"/>
            </a:lvl1pPr>
          </a:lstStyle>
          <a:p>
            <a:r>
              <a:rPr lang="en-US" smtClean="0"/>
              <a:t>Click to edit Master title style</a:t>
            </a:r>
            <a:endParaRPr lang="en-US" dirty="0"/>
          </a:p>
        </p:txBody>
      </p:sp>
      <p:sp>
        <p:nvSpPr>
          <p:cNvPr id="10" name="Text Placeholder 3">
            <a:extLst>
              <a:ext uri="{FF2B5EF4-FFF2-40B4-BE49-F238E27FC236}">
                <a16:creationId xmlns:a16="http://schemas.microsoft.com/office/drawing/2014/main" id="{36D4C583-322D-4347-807F-F6D6AF8852A4}"/>
              </a:ext>
            </a:extLst>
          </p:cNvPr>
          <p:cNvSpPr>
            <a:spLocks noGrp="1"/>
          </p:cNvSpPr>
          <p:nvPr>
            <p:ph type="body" sz="half" idx="2"/>
          </p:nvPr>
        </p:nvSpPr>
        <p:spPr>
          <a:xfrm>
            <a:off x="839788" y="2130500"/>
            <a:ext cx="3932237" cy="37384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3" name="Picture Placeholder 12">
            <a:extLst>
              <a:ext uri="{FF2B5EF4-FFF2-40B4-BE49-F238E27FC236}">
                <a16:creationId xmlns:a16="http://schemas.microsoft.com/office/drawing/2014/main" id="{F138DBAD-2265-4E62-AB5B-F66A60D53F27}"/>
              </a:ext>
            </a:extLst>
          </p:cNvPr>
          <p:cNvSpPr>
            <a:spLocks noGrp="1"/>
          </p:cNvSpPr>
          <p:nvPr>
            <p:ph type="pic" idx="1"/>
          </p:nvPr>
        </p:nvSpPr>
        <p:spPr>
          <a:xfrm>
            <a:off x="5519738" y="0"/>
            <a:ext cx="6103620" cy="6857999"/>
          </a:xfrm>
          <a:custGeom>
            <a:avLst/>
            <a:gdLst>
              <a:gd name="connsiteX0" fmla="*/ 3914141 w 6103620"/>
              <a:gd name="connsiteY0" fmla="*/ 914400 h 6857999"/>
              <a:gd name="connsiteX1" fmla="*/ 6103620 w 6103620"/>
              <a:gd name="connsiteY1" fmla="*/ 914400 h 6857999"/>
              <a:gd name="connsiteX2" fmla="*/ 6103620 w 6103620"/>
              <a:gd name="connsiteY2" fmla="*/ 914404 h 6857999"/>
              <a:gd name="connsiteX3" fmla="*/ 4339591 w 6103620"/>
              <a:gd name="connsiteY3" fmla="*/ 6857999 h 6857999"/>
              <a:gd name="connsiteX4" fmla="*/ 2150113 w 6103620"/>
              <a:gd name="connsiteY4" fmla="*/ 6857999 h 6857999"/>
              <a:gd name="connsiteX5" fmla="*/ 1769111 w 6103620"/>
              <a:gd name="connsiteY5" fmla="*/ 0 h 6857999"/>
              <a:gd name="connsiteX6" fmla="*/ 3958591 w 6103620"/>
              <a:gd name="connsiteY6" fmla="*/ 0 h 6857999"/>
              <a:gd name="connsiteX7" fmla="*/ 2189480 w 6103620"/>
              <a:gd name="connsiteY7" fmla="*/ 5943601 h 6857999"/>
              <a:gd name="connsiteX8" fmla="*/ 0 w 6103620"/>
              <a:gd name="connsiteY8" fmla="*/ 594360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03620" h="6857999">
                <a:moveTo>
                  <a:pt x="3914141" y="914400"/>
                </a:moveTo>
                <a:lnTo>
                  <a:pt x="6103620" y="914400"/>
                </a:lnTo>
                <a:lnTo>
                  <a:pt x="6103620" y="914404"/>
                </a:lnTo>
                <a:lnTo>
                  <a:pt x="4339591" y="6857999"/>
                </a:lnTo>
                <a:lnTo>
                  <a:pt x="2150113" y="6857999"/>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67668170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1" name="Title 1">
            <a:extLst>
              <a:ext uri="{FF2B5EF4-FFF2-40B4-BE49-F238E27FC236}">
                <a16:creationId xmlns:a16="http://schemas.microsoft.com/office/drawing/2014/main" id="{AD7B9076-7693-4C5F-8305-D5529FF8077A}"/>
              </a:ext>
            </a:extLst>
          </p:cNvPr>
          <p:cNvSpPr>
            <a:spLocks noGrp="1"/>
          </p:cNvSpPr>
          <p:nvPr>
            <p:ph type="title" hasCustomPrompt="1"/>
          </p:nvPr>
        </p:nvSpPr>
        <p:spPr>
          <a:xfrm>
            <a:off x="774032" y="1033272"/>
            <a:ext cx="5056083" cy="782638"/>
          </a:xfrm>
        </p:spPr>
        <p:txBody>
          <a:bodyPr>
            <a:normAutofit/>
          </a:bodyPr>
          <a:lstStyle>
            <a:lvl1pPr algn="l">
              <a:defRPr sz="4000" b="1">
                <a:solidFill>
                  <a:schemeClr val="bg1"/>
                </a:solidFill>
              </a:defRPr>
            </a:lvl1pPr>
          </a:lstStyle>
          <a:p>
            <a:r>
              <a:rPr lang="en-US" dirty="0"/>
              <a:t>EMPTY SLIDE</a:t>
            </a:r>
            <a:endParaRPr lang="ru-RU" dirty="0"/>
          </a:p>
        </p:txBody>
      </p:sp>
      <p:sp>
        <p:nvSpPr>
          <p:cNvPr id="14" name="Graphic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41832008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11" name="Graphic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reeform: Shape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Graphic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45226693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61FE90B3-361E-4150-BE53-368ADEA27D72}"/>
              </a:ext>
            </a:extLst>
          </p:cNvPr>
          <p:cNvSpPr>
            <a:spLocks noGrp="1"/>
          </p:cNvSpPr>
          <p:nvPr>
            <p:ph type="pic" sz="quarter" idx="14"/>
          </p:nvPr>
        </p:nvSpPr>
        <p:spPr>
          <a:xfrm>
            <a:off x="-1" y="130966"/>
            <a:ext cx="12192000" cy="6602574"/>
          </a:xfrm>
          <a:custGeom>
            <a:avLst/>
            <a:gdLst>
              <a:gd name="connsiteX0" fmla="*/ 5864259 w 12192000"/>
              <a:gd name="connsiteY0" fmla="*/ 2895444 h 6602574"/>
              <a:gd name="connsiteX1" fmla="*/ 5864259 w 12192000"/>
              <a:gd name="connsiteY1" fmla="*/ 5383374 h 6602574"/>
              <a:gd name="connsiteX2" fmla="*/ 0 w 12192000"/>
              <a:gd name="connsiteY2" fmla="*/ 6602574 h 6602574"/>
              <a:gd name="connsiteX3" fmla="*/ 0 w 12192000"/>
              <a:gd name="connsiteY3" fmla="*/ 4114644 h 6602574"/>
              <a:gd name="connsiteX4" fmla="*/ 12192000 w 12192000"/>
              <a:gd name="connsiteY4" fmla="*/ 2726690 h 6602574"/>
              <a:gd name="connsiteX5" fmla="*/ 12192000 w 12192000"/>
              <a:gd name="connsiteY5" fmla="*/ 5214620 h 6602574"/>
              <a:gd name="connsiteX6" fmla="*/ 6104805 w 12192000"/>
              <a:gd name="connsiteY6" fmla="*/ 6470494 h 6602574"/>
              <a:gd name="connsiteX7" fmla="*/ 6104805 w 12192000"/>
              <a:gd name="connsiteY7" fmla="*/ 3982564 h 6602574"/>
              <a:gd name="connsiteX8" fmla="*/ 12192000 w 12192000"/>
              <a:gd name="connsiteY8" fmla="*/ 0 h 6602574"/>
              <a:gd name="connsiteX9" fmla="*/ 12192000 w 12192000"/>
              <a:gd name="connsiteY9" fmla="*/ 2487923 h 6602574"/>
              <a:gd name="connsiteX10" fmla="*/ 6104805 w 12192000"/>
              <a:gd name="connsiteY10" fmla="*/ 3742534 h 6602574"/>
              <a:gd name="connsiteX11" fmla="*/ 6104805 w 12192000"/>
              <a:gd name="connsiteY11" fmla="*/ 1255874 h 6602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602574">
                <a:moveTo>
                  <a:pt x="5864259" y="2895444"/>
                </a:moveTo>
                <a:lnTo>
                  <a:pt x="5864259" y="5383374"/>
                </a:lnTo>
                <a:lnTo>
                  <a:pt x="0" y="6602574"/>
                </a:lnTo>
                <a:lnTo>
                  <a:pt x="0" y="4114644"/>
                </a:lnTo>
                <a:close/>
                <a:moveTo>
                  <a:pt x="12192000" y="2726690"/>
                </a:moveTo>
                <a:lnTo>
                  <a:pt x="12192000" y="5214620"/>
                </a:lnTo>
                <a:lnTo>
                  <a:pt x="6104805" y="6470494"/>
                </a:lnTo>
                <a:lnTo>
                  <a:pt x="6104805" y="3982564"/>
                </a:lnTo>
                <a:close/>
                <a:moveTo>
                  <a:pt x="12192000" y="0"/>
                </a:moveTo>
                <a:lnTo>
                  <a:pt x="12192000" y="2487923"/>
                </a:lnTo>
                <a:lnTo>
                  <a:pt x="6104805" y="3742534"/>
                </a:lnTo>
                <a:lnTo>
                  <a:pt x="6104805" y="1255874"/>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smtClean="0"/>
              <a:t>Click icon to add picture</a:t>
            </a:r>
            <a:endParaRPr lang="ru-RU"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777240" y="1033272"/>
            <a:ext cx="5056083" cy="782638"/>
          </a:xfrm>
        </p:spPr>
        <p:txBody>
          <a:bodyPr>
            <a:normAutofit/>
          </a:bodyPr>
          <a:lstStyle>
            <a:lvl1pPr algn="l">
              <a:defRPr sz="4000" b="1">
                <a:solidFill>
                  <a:schemeClr val="bg1"/>
                </a:solidFill>
              </a:defRPr>
            </a:lvl1pPr>
          </a:lstStyle>
          <a:p>
            <a:r>
              <a:rPr lang="en-US" dirty="0"/>
              <a:t>DIVIDER SLIDE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5" name="Graphic 4">
            <a:extLst>
              <a:ext uri="{FF2B5EF4-FFF2-40B4-BE49-F238E27FC236}">
                <a16:creationId xmlns:a16="http://schemas.microsoft.com/office/drawing/2014/main"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7" name="Graphic 15">
            <a:extLst>
              <a:ext uri="{FF2B5EF4-FFF2-40B4-BE49-F238E27FC236}">
                <a16:creationId xmlns:a16="http://schemas.microsoft.com/office/drawing/2014/main"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1" name="Text Placeholder 17">
            <a:extLst>
              <a:ext uri="{FF2B5EF4-FFF2-40B4-BE49-F238E27FC236}">
                <a16:creationId xmlns:a16="http://schemas.microsoft.com/office/drawing/2014/main" id="{18AF4189-33DF-9B46-9624-C722FCE07DB4}"/>
              </a:ext>
            </a:extLst>
          </p:cNvPr>
          <p:cNvSpPr>
            <a:spLocks noGrp="1"/>
          </p:cNvSpPr>
          <p:nvPr>
            <p:ph type="body" sz="quarter" idx="13" hasCustomPrompt="1"/>
          </p:nvPr>
        </p:nvSpPr>
        <p:spPr>
          <a:xfrm>
            <a:off x="774032" y="2225392"/>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Tree>
    <p:extLst>
      <p:ext uri="{BB962C8B-B14F-4D97-AF65-F5344CB8AC3E}">
        <p14:creationId xmlns:p14="http://schemas.microsoft.com/office/powerpoint/2010/main" val="38234773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anual">
    <p:bg>
      <p:bgPr>
        <a:solidFill>
          <a:schemeClr val="accent6"/>
        </a:solidFill>
        <a:effectLst/>
      </p:bgPr>
    </p:bg>
    <p:spTree>
      <p:nvGrpSpPr>
        <p:cNvPr id="1" name=""/>
        <p:cNvGrpSpPr/>
        <p:nvPr/>
      </p:nvGrpSpPr>
      <p:grpSpPr>
        <a:xfrm>
          <a:off x="0" y="0"/>
          <a:ext cx="0" cy="0"/>
          <a:chOff x="0" y="0"/>
          <a:chExt cx="0" cy="0"/>
        </a:xfrm>
      </p:grpSpPr>
      <p:sp>
        <p:nvSpPr>
          <p:cNvPr id="31" name="Text Placeholder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1</a:t>
            </a:r>
            <a:endParaRPr lang="ru-RU" dirty="0"/>
          </a:p>
        </p:txBody>
      </p:sp>
      <p:sp>
        <p:nvSpPr>
          <p:cNvPr id="32" name="Text Placeholder 24">
            <a:extLst>
              <a:ext uri="{FF2B5EF4-FFF2-40B4-BE49-F238E27FC236}">
                <a16:creationId xmlns:a16="http://schemas.microsoft.com/office/drawing/2014/main" id="{D5D777E5-98F6-416A-8D23-3399269D85CB}"/>
              </a:ext>
            </a:extLst>
          </p:cNvPr>
          <p:cNvSpPr>
            <a:spLocks noGrp="1"/>
          </p:cNvSpPr>
          <p:nvPr>
            <p:ph type="body" sz="quarter" idx="14"/>
          </p:nvPr>
        </p:nvSpPr>
        <p:spPr>
          <a:xfrm>
            <a:off x="1442535" y="1998209"/>
            <a:ext cx="3103110"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smtClean="0"/>
              <a:t>Edit Master text styles</a:t>
            </a:r>
          </a:p>
        </p:txBody>
      </p:sp>
      <p:sp>
        <p:nvSpPr>
          <p:cNvPr id="33" name="Text Placeholder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74209"/>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2</a:t>
            </a:r>
            <a:endParaRPr lang="ru-RU" dirty="0"/>
          </a:p>
        </p:txBody>
      </p:sp>
      <p:sp>
        <p:nvSpPr>
          <p:cNvPr id="34" name="Text Placeholder 24">
            <a:extLst>
              <a:ext uri="{FF2B5EF4-FFF2-40B4-BE49-F238E27FC236}">
                <a16:creationId xmlns:a16="http://schemas.microsoft.com/office/drawing/2014/main" id="{6706F6A2-1599-4D73-9288-3ECEACDDCAEA}"/>
              </a:ext>
            </a:extLst>
          </p:cNvPr>
          <p:cNvSpPr>
            <a:spLocks noGrp="1"/>
          </p:cNvSpPr>
          <p:nvPr>
            <p:ph type="body" sz="quarter" idx="16"/>
          </p:nvPr>
        </p:nvSpPr>
        <p:spPr>
          <a:xfrm>
            <a:off x="5477939" y="1998209"/>
            <a:ext cx="2243918"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smtClean="0"/>
              <a:t>Edit Master text styles</a:t>
            </a:r>
          </a:p>
        </p:txBody>
      </p:sp>
      <p:sp>
        <p:nvSpPr>
          <p:cNvPr id="35" name="Text Placeholder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91988"/>
            <a:ext cx="882686" cy="1092200"/>
          </a:xfrm>
        </p:spPr>
        <p:txBody>
          <a:bodyPr lIns="0" tIns="0" rIns="0" bIns="0">
            <a:noAutofit/>
          </a:bodyPr>
          <a:lstStyle>
            <a:lvl1pPr marL="0" indent="0">
              <a:buNone/>
              <a:defRPr sz="6000" b="1">
                <a:solidFill>
                  <a:schemeClr val="bg2"/>
                </a:solidFill>
                <a:latin typeface="+mj-lt"/>
              </a:defRPr>
            </a:lvl1pPr>
          </a:lstStyle>
          <a:p>
            <a:pPr lvl="0"/>
            <a:r>
              <a:rPr lang="en-US" dirty="0"/>
              <a:t>3</a:t>
            </a:r>
            <a:endParaRPr lang="ru-RU" dirty="0"/>
          </a:p>
        </p:txBody>
      </p:sp>
      <p:sp>
        <p:nvSpPr>
          <p:cNvPr id="36" name="Text Placeholder 24">
            <a:extLst>
              <a:ext uri="{FF2B5EF4-FFF2-40B4-BE49-F238E27FC236}">
                <a16:creationId xmlns:a16="http://schemas.microsoft.com/office/drawing/2014/main" id="{3701E665-3CED-413C-BAC6-CE003B1494EA}"/>
              </a:ext>
            </a:extLst>
          </p:cNvPr>
          <p:cNvSpPr>
            <a:spLocks noGrp="1"/>
          </p:cNvSpPr>
          <p:nvPr>
            <p:ph type="body" sz="quarter" idx="18"/>
          </p:nvPr>
        </p:nvSpPr>
        <p:spPr>
          <a:xfrm>
            <a:off x="8564052" y="2015988"/>
            <a:ext cx="2959116" cy="1032355"/>
          </a:xfrm>
        </p:spPr>
        <p:txBody>
          <a:bodyPr>
            <a:noAutofit/>
          </a:bodyPr>
          <a:lstStyle>
            <a:lvl1pPr marL="0" indent="0">
              <a:lnSpc>
                <a:spcPct val="100000"/>
              </a:lnSpc>
              <a:spcBef>
                <a:spcPts val="600"/>
              </a:spcBef>
              <a:buNone/>
              <a:defRPr sz="2200" b="0">
                <a:solidFill>
                  <a:schemeClr val="tx2"/>
                </a:solidFill>
                <a:latin typeface="+mj-lt"/>
              </a:defRPr>
            </a:lvl1pPr>
          </a:lstStyle>
          <a:p>
            <a:pPr lvl="0"/>
            <a:r>
              <a:rPr lang="en-US" smtClean="0"/>
              <a:t>Edit Master text styles</a:t>
            </a:r>
          </a:p>
        </p:txBody>
      </p:sp>
      <p:sp>
        <p:nvSpPr>
          <p:cNvPr id="37" name="Text Placeholder 24">
            <a:extLst>
              <a:ext uri="{FF2B5EF4-FFF2-40B4-BE49-F238E27FC236}">
                <a16:creationId xmlns:a16="http://schemas.microsoft.com/office/drawing/2014/main" id="{E01406B4-D44B-4D1E-91F3-D87541EAD4CE}"/>
              </a:ext>
            </a:extLst>
          </p:cNvPr>
          <p:cNvSpPr>
            <a:spLocks noGrp="1"/>
          </p:cNvSpPr>
          <p:nvPr>
            <p:ph type="body" sz="quarter" idx="19"/>
          </p:nvPr>
        </p:nvSpPr>
        <p:spPr>
          <a:xfrm>
            <a:off x="1020059"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smtClean="0"/>
              <a:t>Edit Master text styles</a:t>
            </a:r>
          </a:p>
        </p:txBody>
      </p:sp>
      <p:sp>
        <p:nvSpPr>
          <p:cNvPr id="38" name="Text Placeholder 24">
            <a:extLst>
              <a:ext uri="{FF2B5EF4-FFF2-40B4-BE49-F238E27FC236}">
                <a16:creationId xmlns:a16="http://schemas.microsoft.com/office/drawing/2014/main" id="{9AAD5CF9-9A59-4C5F-8C29-B92AD6012119}"/>
              </a:ext>
            </a:extLst>
          </p:cNvPr>
          <p:cNvSpPr>
            <a:spLocks noGrp="1"/>
          </p:cNvSpPr>
          <p:nvPr>
            <p:ph type="body" sz="quarter" idx="20"/>
          </p:nvPr>
        </p:nvSpPr>
        <p:spPr>
          <a:xfrm>
            <a:off x="2718684" y="2927531"/>
            <a:ext cx="1698625" cy="800100"/>
          </a:xfrm>
        </p:spPr>
        <p:txBody>
          <a:bodyPr>
            <a:normAutofit/>
          </a:bodyPr>
          <a:lstStyle>
            <a:lvl1pPr marL="0" indent="0">
              <a:buNone/>
              <a:defRPr sz="1400" b="0">
                <a:solidFill>
                  <a:schemeClr val="bg1">
                    <a:lumMod val="75000"/>
                  </a:schemeClr>
                </a:solidFill>
                <a:latin typeface="+mn-lt"/>
              </a:defRPr>
            </a:lvl1pPr>
          </a:lstStyle>
          <a:p>
            <a:pPr lvl="0"/>
            <a:r>
              <a:rPr lang="en-US" smtClean="0"/>
              <a:t>Edit Master text styles</a:t>
            </a:r>
          </a:p>
        </p:txBody>
      </p:sp>
      <p:sp>
        <p:nvSpPr>
          <p:cNvPr id="39" name="Text Placeholder 24">
            <a:extLst>
              <a:ext uri="{FF2B5EF4-FFF2-40B4-BE49-F238E27FC236}">
                <a16:creationId xmlns:a16="http://schemas.microsoft.com/office/drawing/2014/main" id="{C6725172-65CC-4645-B23F-E77886468F31}"/>
              </a:ext>
            </a:extLst>
          </p:cNvPr>
          <p:cNvSpPr>
            <a:spLocks noGrp="1"/>
          </p:cNvSpPr>
          <p:nvPr>
            <p:ph type="body" sz="quarter" idx="21"/>
          </p:nvPr>
        </p:nvSpPr>
        <p:spPr>
          <a:xfrm>
            <a:off x="4794793" y="2927531"/>
            <a:ext cx="2599197" cy="800100"/>
          </a:xfrm>
        </p:spPr>
        <p:txBody>
          <a:bodyPr>
            <a:normAutofit/>
          </a:bodyPr>
          <a:lstStyle>
            <a:lvl1pPr marL="0" indent="0">
              <a:buNone/>
              <a:defRPr sz="1400" b="0">
                <a:solidFill>
                  <a:schemeClr val="bg1">
                    <a:lumMod val="75000"/>
                  </a:schemeClr>
                </a:solidFill>
                <a:latin typeface="+mn-lt"/>
              </a:defRPr>
            </a:lvl1pPr>
          </a:lstStyle>
          <a:p>
            <a:pPr lvl="0"/>
            <a:r>
              <a:rPr lang="en-US" smtClean="0"/>
              <a:t>Edit Master text styles</a:t>
            </a:r>
          </a:p>
        </p:txBody>
      </p:sp>
      <p:sp>
        <p:nvSpPr>
          <p:cNvPr id="40" name="Text Placeholder 24">
            <a:extLst>
              <a:ext uri="{FF2B5EF4-FFF2-40B4-BE49-F238E27FC236}">
                <a16:creationId xmlns:a16="http://schemas.microsoft.com/office/drawing/2014/main" id="{0EA5E6CA-5C78-4B75-BA22-59750E7D4501}"/>
              </a:ext>
            </a:extLst>
          </p:cNvPr>
          <p:cNvSpPr>
            <a:spLocks noGrp="1"/>
          </p:cNvSpPr>
          <p:nvPr>
            <p:ph type="body" sz="quarter" idx="22"/>
          </p:nvPr>
        </p:nvSpPr>
        <p:spPr>
          <a:xfrm>
            <a:off x="7876955" y="2925988"/>
            <a:ext cx="3726423" cy="800100"/>
          </a:xfrm>
        </p:spPr>
        <p:txBody>
          <a:bodyPr>
            <a:normAutofit/>
          </a:bodyPr>
          <a:lstStyle>
            <a:lvl1pPr marL="0" indent="0">
              <a:buNone/>
              <a:defRPr sz="1400" b="0">
                <a:solidFill>
                  <a:schemeClr val="bg1">
                    <a:lumMod val="75000"/>
                  </a:schemeClr>
                </a:solidFill>
                <a:latin typeface="+mn-lt"/>
              </a:defRPr>
            </a:lvl1pPr>
          </a:lstStyle>
          <a:p>
            <a:pPr lvl="0"/>
            <a:r>
              <a:rPr lang="en-US" smtClean="0"/>
              <a:t>Edit Master text styles</a:t>
            </a:r>
          </a:p>
        </p:txBody>
      </p:sp>
      <p:sp>
        <p:nvSpPr>
          <p:cNvPr id="41" name="Text Placeholder 24">
            <a:extLst>
              <a:ext uri="{FF2B5EF4-FFF2-40B4-BE49-F238E27FC236}">
                <a16:creationId xmlns:a16="http://schemas.microsoft.com/office/drawing/2014/main" id="{E1C61752-F57C-4FBF-93F3-06F43CCA43C8}"/>
              </a:ext>
            </a:extLst>
          </p:cNvPr>
          <p:cNvSpPr>
            <a:spLocks noGrp="1"/>
          </p:cNvSpPr>
          <p:nvPr>
            <p:ph type="body" sz="quarter" idx="23"/>
          </p:nvPr>
        </p:nvSpPr>
        <p:spPr>
          <a:xfrm>
            <a:off x="1284133" y="5751926"/>
            <a:ext cx="9623735" cy="470478"/>
          </a:xfrm>
        </p:spPr>
        <p:txBody>
          <a:bodyPr>
            <a:normAutofit/>
          </a:bodyPr>
          <a:lstStyle>
            <a:lvl1pPr marL="0" indent="0" algn="ctr">
              <a:buNone/>
              <a:defRPr sz="1600" b="0">
                <a:solidFill>
                  <a:schemeClr val="tx2"/>
                </a:solidFill>
                <a:latin typeface="+mn-lt"/>
              </a:defRPr>
            </a:lvl1pPr>
          </a:lstStyle>
          <a:p>
            <a:pPr lvl="0"/>
            <a:r>
              <a:rPr lang="en-US" smtClean="0"/>
              <a:t>Edit Master text styles</a:t>
            </a:r>
          </a:p>
        </p:txBody>
      </p:sp>
      <p:sp>
        <p:nvSpPr>
          <p:cNvPr id="42" name="Text Placeholder 24">
            <a:extLst>
              <a:ext uri="{FF2B5EF4-FFF2-40B4-BE49-F238E27FC236}">
                <a16:creationId xmlns:a16="http://schemas.microsoft.com/office/drawing/2014/main" id="{E0232175-FB97-4039-8136-B9DD27441C05}"/>
              </a:ext>
            </a:extLst>
          </p:cNvPr>
          <p:cNvSpPr>
            <a:spLocks noGrp="1"/>
          </p:cNvSpPr>
          <p:nvPr>
            <p:ph type="body" sz="quarter" idx="24"/>
          </p:nvPr>
        </p:nvSpPr>
        <p:spPr>
          <a:xfrm>
            <a:off x="4794791" y="4893792"/>
            <a:ext cx="2599199" cy="615026"/>
          </a:xfrm>
        </p:spPr>
        <p:txBody>
          <a:bodyPr>
            <a:normAutofit/>
          </a:bodyPr>
          <a:lstStyle>
            <a:lvl1pPr marL="0" indent="0">
              <a:buNone/>
              <a:defRPr sz="1600" b="0">
                <a:solidFill>
                  <a:schemeClr val="bg2"/>
                </a:solidFill>
                <a:latin typeface="+mn-lt"/>
              </a:defRPr>
            </a:lvl1pPr>
          </a:lstStyle>
          <a:p>
            <a:pPr lvl="0"/>
            <a:r>
              <a:rPr lang="en-US" smtClean="0"/>
              <a:t>Edit Master text styles</a:t>
            </a:r>
          </a:p>
        </p:txBody>
      </p:sp>
      <p:sp>
        <p:nvSpPr>
          <p:cNvPr id="43" name="Text Placeholder 24">
            <a:extLst>
              <a:ext uri="{FF2B5EF4-FFF2-40B4-BE49-F238E27FC236}">
                <a16:creationId xmlns:a16="http://schemas.microsoft.com/office/drawing/2014/main" id="{6E5262C3-0603-403F-AB36-FB4EB9FC7BCB}"/>
              </a:ext>
            </a:extLst>
          </p:cNvPr>
          <p:cNvSpPr>
            <a:spLocks noGrp="1"/>
          </p:cNvSpPr>
          <p:nvPr>
            <p:ph type="body" sz="quarter" idx="25"/>
          </p:nvPr>
        </p:nvSpPr>
        <p:spPr>
          <a:xfrm>
            <a:off x="7890713" y="4893792"/>
            <a:ext cx="3712665" cy="615026"/>
          </a:xfrm>
        </p:spPr>
        <p:txBody>
          <a:bodyPr>
            <a:normAutofit/>
          </a:bodyPr>
          <a:lstStyle>
            <a:lvl1pPr marL="0" indent="0">
              <a:buNone/>
              <a:defRPr sz="1600" b="0">
                <a:solidFill>
                  <a:schemeClr val="bg2"/>
                </a:solidFill>
                <a:latin typeface="+mn-lt"/>
              </a:defRPr>
            </a:lvl1pPr>
          </a:lstStyle>
          <a:p>
            <a:pPr lvl="0"/>
            <a:r>
              <a:rPr lang="en-US" smtClean="0"/>
              <a:t>Edit Master text styles</a:t>
            </a:r>
          </a:p>
        </p:txBody>
      </p:sp>
      <p:sp>
        <p:nvSpPr>
          <p:cNvPr id="44" name="Picture Placeholder 12">
            <a:extLst>
              <a:ext uri="{FF2B5EF4-FFF2-40B4-BE49-F238E27FC236}">
                <a16:creationId xmlns:a16="http://schemas.microsoft.com/office/drawing/2014/main" id="{D2FBACFC-8B68-4A37-95A4-26BE5A23D759}"/>
              </a:ext>
            </a:extLst>
          </p:cNvPr>
          <p:cNvSpPr>
            <a:spLocks noGrp="1"/>
          </p:cNvSpPr>
          <p:nvPr>
            <p:ph type="pic" sz="quarter" idx="37"/>
          </p:nvPr>
        </p:nvSpPr>
        <p:spPr>
          <a:xfrm>
            <a:off x="1020058" y="3800404"/>
            <a:ext cx="3273552" cy="1618488"/>
          </a:xfrm>
        </p:spPr>
        <p:txBody>
          <a:bodyPr anchor="ctr" anchorCtr="0">
            <a:noAutofit/>
          </a:bodyPr>
          <a:lstStyle>
            <a:lvl1pPr marL="0" indent="0" algn="ctr">
              <a:buNone/>
              <a:defRPr sz="1400">
                <a:solidFill>
                  <a:schemeClr val="bg1">
                    <a:lumMod val="75000"/>
                  </a:schemeClr>
                </a:solidFill>
              </a:defRPr>
            </a:lvl1pPr>
          </a:lstStyle>
          <a:p>
            <a:r>
              <a:rPr lang="en-US" smtClean="0"/>
              <a:t>Click icon to add picture</a:t>
            </a:r>
            <a:endParaRPr lang="ru-RU" dirty="0"/>
          </a:p>
        </p:txBody>
      </p:sp>
      <p:sp>
        <p:nvSpPr>
          <p:cNvPr id="46" name="Picture Placeholder 12">
            <a:extLst>
              <a:ext uri="{FF2B5EF4-FFF2-40B4-BE49-F238E27FC236}">
                <a16:creationId xmlns:a16="http://schemas.microsoft.com/office/drawing/2014/main" id="{5A6A36C6-8489-4333-927A-141D8F98AE50}"/>
              </a:ext>
            </a:extLst>
          </p:cNvPr>
          <p:cNvSpPr>
            <a:spLocks noGrp="1"/>
          </p:cNvSpPr>
          <p:nvPr>
            <p:ph type="pic" sz="quarter" idx="43"/>
          </p:nvPr>
        </p:nvSpPr>
        <p:spPr>
          <a:xfrm>
            <a:off x="4794792" y="3864572"/>
            <a:ext cx="2599199" cy="896112"/>
          </a:xfrm>
        </p:spPr>
        <p:txBody>
          <a:bodyPr anchor="ctr" anchorCtr="0">
            <a:noAutofit/>
          </a:bodyPr>
          <a:lstStyle>
            <a:lvl1pPr marL="0" indent="0" algn="ctr">
              <a:buNone/>
              <a:defRPr sz="1400">
                <a:solidFill>
                  <a:schemeClr val="bg1">
                    <a:lumMod val="75000"/>
                  </a:schemeClr>
                </a:solidFill>
              </a:defRPr>
            </a:lvl1pPr>
          </a:lstStyle>
          <a:p>
            <a:r>
              <a:rPr lang="en-US" smtClean="0"/>
              <a:t>Click icon to add picture</a:t>
            </a:r>
            <a:endParaRPr lang="ru-RU" dirty="0"/>
          </a:p>
        </p:txBody>
      </p:sp>
      <p:sp>
        <p:nvSpPr>
          <p:cNvPr id="47" name="Picture Placeholder 9">
            <a:extLst>
              <a:ext uri="{FF2B5EF4-FFF2-40B4-BE49-F238E27FC236}">
                <a16:creationId xmlns:a16="http://schemas.microsoft.com/office/drawing/2014/main" id="{BB2DF986-C446-4302-9099-B1512AD5D8CA}"/>
              </a:ext>
            </a:extLst>
          </p:cNvPr>
          <p:cNvSpPr>
            <a:spLocks noGrp="1"/>
          </p:cNvSpPr>
          <p:nvPr>
            <p:ph type="pic" sz="quarter" idx="44"/>
          </p:nvPr>
        </p:nvSpPr>
        <p:spPr>
          <a:xfrm>
            <a:off x="7876955" y="3864572"/>
            <a:ext cx="2599200" cy="896400"/>
          </a:xfrm>
        </p:spPr>
        <p:txBody>
          <a:bodyPr anchor="ctr" anchorCtr="0">
            <a:normAutofit/>
          </a:bodyPr>
          <a:lstStyle>
            <a:lvl1pPr marL="0" indent="0" algn="ctr">
              <a:buNone/>
              <a:defRPr sz="1400">
                <a:solidFill>
                  <a:schemeClr val="bg1">
                    <a:lumMod val="75000"/>
                  </a:schemeClr>
                </a:solidFill>
              </a:defRPr>
            </a:lvl1pPr>
          </a:lstStyle>
          <a:p>
            <a:r>
              <a:rPr lang="en-US" smtClean="0"/>
              <a:t>Click icon to add picture</a:t>
            </a:r>
            <a:endParaRPr lang="ru-RU" dirty="0"/>
          </a:p>
        </p:txBody>
      </p:sp>
      <p:sp>
        <p:nvSpPr>
          <p:cNvPr id="22" name="Title 1">
            <a:extLst>
              <a:ext uri="{FF2B5EF4-FFF2-40B4-BE49-F238E27FC236}">
                <a16:creationId xmlns:a16="http://schemas.microsoft.com/office/drawing/2014/main" id="{BB58C539-3FDE-4755-BEB4-C953AA292673}"/>
              </a:ext>
            </a:extLst>
          </p:cNvPr>
          <p:cNvSpPr>
            <a:spLocks noGrp="1"/>
          </p:cNvSpPr>
          <p:nvPr>
            <p:ph type="title" hasCustomPrompt="1"/>
          </p:nvPr>
        </p:nvSpPr>
        <p:spPr>
          <a:xfrm>
            <a:off x="774032" y="741320"/>
            <a:ext cx="10506743" cy="782638"/>
          </a:xfrm>
        </p:spPr>
        <p:txBody>
          <a:bodyPr>
            <a:normAutofit/>
          </a:bodyPr>
          <a:lstStyle>
            <a:lvl1pPr algn="l">
              <a:defRPr sz="4000" b="1">
                <a:solidFill>
                  <a:schemeClr val="bg1"/>
                </a:solidFill>
              </a:defRPr>
            </a:lvl1pPr>
          </a:lstStyle>
          <a:p>
            <a:r>
              <a:rPr lang="en-US" dirty="0"/>
              <a:t>HOW TO USE THIS TEMPALTE</a:t>
            </a:r>
            <a:endParaRPr lang="ru-RU" dirty="0"/>
          </a:p>
        </p:txBody>
      </p:sp>
      <p:sp>
        <p:nvSpPr>
          <p:cNvPr id="23" name="Graphic 15">
            <a:extLst>
              <a:ext uri="{FF2B5EF4-FFF2-40B4-BE49-F238E27FC236}">
                <a16:creationId xmlns:a16="http://schemas.microsoft.com/office/drawing/2014/main" id="{8EDA54DA-ED01-4416-96BF-C8968F4684B4}"/>
              </a:ext>
            </a:extLst>
          </p:cNvPr>
          <p:cNvSpPr/>
          <p:nvPr userDrawn="1"/>
        </p:nvSpPr>
        <p:spPr>
          <a:xfrm>
            <a:off x="-11173" y="1610268"/>
            <a:ext cx="9252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1138907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9D8367A5-C050-47FB-A1BD-54CD13DE3A0F}"/>
              </a:ext>
            </a:extLst>
          </p:cNvPr>
          <p:cNvSpPr>
            <a:spLocks noGrp="1"/>
          </p:cNvSpPr>
          <p:nvPr>
            <p:ph type="pic" sz="quarter" idx="16"/>
          </p:nvPr>
        </p:nvSpPr>
        <p:spPr>
          <a:xfrm>
            <a:off x="5519738" y="0"/>
            <a:ext cx="6103621" cy="6858000"/>
          </a:xfrm>
          <a:custGeom>
            <a:avLst/>
            <a:gdLst>
              <a:gd name="connsiteX0" fmla="*/ 3914141 w 6103621"/>
              <a:gd name="connsiteY0" fmla="*/ 914400 h 6858000"/>
              <a:gd name="connsiteX1" fmla="*/ 6103621 w 6103621"/>
              <a:gd name="connsiteY1" fmla="*/ 914400 h 6858000"/>
              <a:gd name="connsiteX2" fmla="*/ 4339591 w 6103621"/>
              <a:gd name="connsiteY2" fmla="*/ 6858000 h 6858000"/>
              <a:gd name="connsiteX3" fmla="*/ 2150112 w 6103621"/>
              <a:gd name="connsiteY3" fmla="*/ 6858000 h 6858000"/>
              <a:gd name="connsiteX4" fmla="*/ 1769111 w 6103621"/>
              <a:gd name="connsiteY4" fmla="*/ 0 h 6858000"/>
              <a:gd name="connsiteX5" fmla="*/ 3958591 w 6103621"/>
              <a:gd name="connsiteY5" fmla="*/ 0 h 6858000"/>
              <a:gd name="connsiteX6" fmla="*/ 2189480 w 6103621"/>
              <a:gd name="connsiteY6" fmla="*/ 5943601 h 6858000"/>
              <a:gd name="connsiteX7" fmla="*/ 0 w 6103621"/>
              <a:gd name="connsiteY7" fmla="*/ 594360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3621" h="6858000">
                <a:moveTo>
                  <a:pt x="3914141" y="914400"/>
                </a:moveTo>
                <a:lnTo>
                  <a:pt x="6103621" y="914400"/>
                </a:lnTo>
                <a:lnTo>
                  <a:pt x="4339591" y="6858000"/>
                </a:lnTo>
                <a:lnTo>
                  <a:pt x="2150112" y="6858000"/>
                </a:lnTo>
                <a:close/>
                <a:moveTo>
                  <a:pt x="1769111" y="0"/>
                </a:moveTo>
                <a:lnTo>
                  <a:pt x="3958591" y="0"/>
                </a:lnTo>
                <a:lnTo>
                  <a:pt x="2189480" y="5943601"/>
                </a:lnTo>
                <a:lnTo>
                  <a:pt x="0" y="5943601"/>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smtClean="0"/>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4" name="Text Placeholder 14">
            <a:extLst>
              <a:ext uri="{FF2B5EF4-FFF2-40B4-BE49-F238E27FC236}">
                <a16:creationId xmlns:a16="http://schemas.microsoft.com/office/drawing/2014/main" id="{302F0820-F94A-40EF-B3BE-26CD0CB55173}"/>
              </a:ext>
            </a:extLst>
          </p:cNvPr>
          <p:cNvSpPr>
            <a:spLocks noGrp="1"/>
          </p:cNvSpPr>
          <p:nvPr>
            <p:ph type="body" sz="quarter" idx="15"/>
          </p:nvPr>
        </p:nvSpPr>
        <p:spPr>
          <a:xfrm>
            <a:off x="774032" y="3074529"/>
            <a:ext cx="4421856" cy="2588637"/>
          </a:xfrm>
        </p:spPr>
        <p:txBody>
          <a:bodyPr lIns="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a:r>
              <a:rPr lang="en-US" smtClean="0"/>
              <a:t>Edit Master text styles</a:t>
            </a:r>
          </a:p>
        </p:txBody>
      </p:sp>
      <p:sp>
        <p:nvSpPr>
          <p:cNvPr id="21" name="Title 1">
            <a:extLst>
              <a:ext uri="{FF2B5EF4-FFF2-40B4-BE49-F238E27FC236}">
                <a16:creationId xmlns:a16="http://schemas.microsoft.com/office/drawing/2014/main" id="{33528AEE-54AB-4366-9576-BBA1CE5F3A54}"/>
              </a:ext>
            </a:extLst>
          </p:cNvPr>
          <p:cNvSpPr>
            <a:spLocks noGrp="1"/>
          </p:cNvSpPr>
          <p:nvPr>
            <p:ph type="title" hasCustomPrompt="1"/>
          </p:nvPr>
        </p:nvSpPr>
        <p:spPr>
          <a:xfrm>
            <a:off x="774032" y="1032746"/>
            <a:ext cx="5056083" cy="782638"/>
          </a:xfrm>
        </p:spPr>
        <p:txBody>
          <a:bodyPr>
            <a:normAutofit/>
          </a:bodyPr>
          <a:lstStyle>
            <a:lvl1pPr algn="l">
              <a:defRPr sz="4000" b="1">
                <a:solidFill>
                  <a:schemeClr val="bg1"/>
                </a:solidFill>
              </a:defRPr>
            </a:lvl1pPr>
          </a:lstStyle>
          <a:p>
            <a:r>
              <a:rPr lang="en-US" dirty="0"/>
              <a:t>TEXT LAYOUT 1</a:t>
            </a:r>
            <a:endParaRPr lang="ru-RU" dirty="0"/>
          </a:p>
        </p:txBody>
      </p:sp>
      <p:sp>
        <p:nvSpPr>
          <p:cNvPr id="22" name="Text Placeholder 17">
            <a:extLst>
              <a:ext uri="{FF2B5EF4-FFF2-40B4-BE49-F238E27FC236}">
                <a16:creationId xmlns:a16="http://schemas.microsoft.com/office/drawing/2014/main" id="{A1867536-E941-4FED-8B68-2609143C2A78}"/>
              </a:ext>
            </a:extLst>
          </p:cNvPr>
          <p:cNvSpPr>
            <a:spLocks noGrp="1"/>
          </p:cNvSpPr>
          <p:nvPr>
            <p:ph type="body" sz="quarter" idx="13" hasCustomPrompt="1"/>
          </p:nvPr>
        </p:nvSpPr>
        <p:spPr>
          <a:xfrm>
            <a:off x="774032" y="2225392"/>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6" name="Graphic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1" name="Graphic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72139563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B2044CCF-605D-4D6E-A41D-D6AED53B2233}"/>
              </a:ext>
            </a:extLst>
          </p:cNvPr>
          <p:cNvSpPr>
            <a:spLocks noGrp="1"/>
          </p:cNvSpPr>
          <p:nvPr>
            <p:ph type="pic" sz="quarter" idx="16"/>
          </p:nvPr>
        </p:nvSpPr>
        <p:spPr>
          <a:xfrm>
            <a:off x="0" y="404811"/>
            <a:ext cx="6108872" cy="5485128"/>
          </a:xfrm>
          <a:custGeom>
            <a:avLst/>
            <a:gdLst>
              <a:gd name="connsiteX0" fmla="*/ 0 w 6108872"/>
              <a:gd name="connsiteY0" fmla="*/ 2203471 h 5485128"/>
              <a:gd name="connsiteX1" fmla="*/ 6108872 w 6108872"/>
              <a:gd name="connsiteY1" fmla="*/ 3505695 h 5485128"/>
              <a:gd name="connsiteX2" fmla="*/ 6108872 w 6108872"/>
              <a:gd name="connsiteY2" fmla="*/ 5485128 h 5485128"/>
              <a:gd name="connsiteX3" fmla="*/ 0 w 6108872"/>
              <a:gd name="connsiteY3" fmla="*/ 4182903 h 5485128"/>
              <a:gd name="connsiteX4" fmla="*/ 0 w 6108872"/>
              <a:gd name="connsiteY4" fmla="*/ 0 h 5485128"/>
              <a:gd name="connsiteX5" fmla="*/ 6108872 w 6108872"/>
              <a:gd name="connsiteY5" fmla="*/ 1302225 h 5485128"/>
              <a:gd name="connsiteX6" fmla="*/ 6108872 w 6108872"/>
              <a:gd name="connsiteY6" fmla="*/ 3281657 h 5485128"/>
              <a:gd name="connsiteX7" fmla="*/ 0 w 6108872"/>
              <a:gd name="connsiteY7" fmla="*/ 1979432 h 5485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8872" h="5485128">
                <a:moveTo>
                  <a:pt x="0" y="2203471"/>
                </a:moveTo>
                <a:lnTo>
                  <a:pt x="6108872" y="3505695"/>
                </a:lnTo>
                <a:lnTo>
                  <a:pt x="6108872" y="5485128"/>
                </a:lnTo>
                <a:lnTo>
                  <a:pt x="0" y="4182903"/>
                </a:lnTo>
                <a:close/>
                <a:moveTo>
                  <a:pt x="0" y="0"/>
                </a:moveTo>
                <a:lnTo>
                  <a:pt x="6108872" y="1302225"/>
                </a:lnTo>
                <a:lnTo>
                  <a:pt x="6108872" y="3281657"/>
                </a:lnTo>
                <a:lnTo>
                  <a:pt x="0" y="1979432"/>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smtClean="0"/>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6" name="Text Placeholder 14">
            <a:extLst>
              <a:ext uri="{FF2B5EF4-FFF2-40B4-BE49-F238E27FC236}">
                <a16:creationId xmlns:a16="http://schemas.microsoft.com/office/drawing/2014/main" id="{E7F180F3-53B1-4A31-82A4-E6F9B5D8D8A3}"/>
              </a:ext>
            </a:extLst>
          </p:cNvPr>
          <p:cNvSpPr>
            <a:spLocks noGrp="1"/>
          </p:cNvSpPr>
          <p:nvPr>
            <p:ph type="body" sz="quarter" idx="15"/>
          </p:nvPr>
        </p:nvSpPr>
        <p:spPr>
          <a:xfrm>
            <a:off x="6881205" y="3090572"/>
            <a:ext cx="4421857" cy="2588637"/>
          </a:xfrm>
        </p:spPr>
        <p:txBody>
          <a:bodyPr lIns="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a:r>
              <a:rPr lang="en-US" smtClean="0"/>
              <a:t>Edit Master text styles</a:t>
            </a:r>
          </a:p>
        </p:txBody>
      </p:sp>
      <p:sp>
        <p:nvSpPr>
          <p:cNvPr id="17" name="Title 1">
            <a:extLst>
              <a:ext uri="{FF2B5EF4-FFF2-40B4-BE49-F238E27FC236}">
                <a16:creationId xmlns:a16="http://schemas.microsoft.com/office/drawing/2014/main" id="{BD523330-9E96-4C6E-B5A4-6B543D365FA1}"/>
              </a:ext>
            </a:extLst>
          </p:cNvPr>
          <p:cNvSpPr>
            <a:spLocks noGrp="1"/>
          </p:cNvSpPr>
          <p:nvPr>
            <p:ph type="title" hasCustomPrompt="1"/>
          </p:nvPr>
        </p:nvSpPr>
        <p:spPr>
          <a:xfrm>
            <a:off x="6881206" y="1046140"/>
            <a:ext cx="5056083" cy="782638"/>
          </a:xfrm>
        </p:spPr>
        <p:txBody>
          <a:bodyPr>
            <a:normAutofit/>
          </a:bodyPr>
          <a:lstStyle>
            <a:lvl1pPr algn="l">
              <a:defRPr sz="4000" b="1">
                <a:solidFill>
                  <a:schemeClr val="bg1"/>
                </a:solidFill>
              </a:defRPr>
            </a:lvl1pPr>
          </a:lstStyle>
          <a:p>
            <a:r>
              <a:rPr lang="en-US" dirty="0"/>
              <a:t>TEXT LAYOUT 2</a:t>
            </a:r>
            <a:endParaRPr lang="ru-RU" dirty="0"/>
          </a:p>
        </p:txBody>
      </p:sp>
      <p:sp>
        <p:nvSpPr>
          <p:cNvPr id="18" name="Text Placeholder 17">
            <a:extLst>
              <a:ext uri="{FF2B5EF4-FFF2-40B4-BE49-F238E27FC236}">
                <a16:creationId xmlns:a16="http://schemas.microsoft.com/office/drawing/2014/main" id="{1A08F6B3-0ADA-4ECF-8D25-7DFE4A36411B}"/>
              </a:ext>
            </a:extLst>
          </p:cNvPr>
          <p:cNvSpPr>
            <a:spLocks noGrp="1"/>
          </p:cNvSpPr>
          <p:nvPr>
            <p:ph type="body" sz="quarter" idx="13" hasCustomPrompt="1"/>
          </p:nvPr>
        </p:nvSpPr>
        <p:spPr>
          <a:xfrm>
            <a:off x="6881206" y="2241515"/>
            <a:ext cx="4421856" cy="749047"/>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19" name="Graphic 15">
            <a:extLst>
              <a:ext uri="{FF2B5EF4-FFF2-40B4-BE49-F238E27FC236}">
                <a16:creationId xmlns:a16="http://schemas.microsoft.com/office/drawing/2014/main" id="{5CCECBFE-3C2B-4492-BCDA-1EFEB5E3E092}"/>
              </a:ext>
            </a:extLst>
          </p:cNvPr>
          <p:cNvSpPr/>
          <p:nvPr userDrawn="1"/>
        </p:nvSpPr>
        <p:spPr>
          <a:xfrm flipH="1">
            <a:off x="6980920" y="1947672"/>
            <a:ext cx="5220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20" name="Graphic 4">
            <a:extLst>
              <a:ext uri="{FF2B5EF4-FFF2-40B4-BE49-F238E27FC236}">
                <a16:creationId xmlns:a16="http://schemas.microsoft.com/office/drawing/2014/main" id="{3441B044-38F8-49ED-845B-5D926C811447}"/>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5991930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id="{2C819B96-1084-49C3-82B7-229513AC2269}"/>
              </a:ext>
            </a:extLst>
          </p:cNvPr>
          <p:cNvGrpSpPr/>
          <p:nvPr/>
        </p:nvGrpSpPr>
        <p:grpSpPr>
          <a:xfrm>
            <a:off x="0" y="0"/>
            <a:ext cx="12192000" cy="6858000"/>
            <a:chOff x="0" y="0"/>
            <a:chExt cx="12192000" cy="6858000"/>
          </a:xfrm>
        </p:grpSpPr>
        <p:sp>
          <p:nvSpPr>
            <p:cNvPr id="16" name="Freeform: Shape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8" name="Text Placeholder 2">
            <a:extLst>
              <a:ext uri="{FF2B5EF4-FFF2-40B4-BE49-F238E27FC236}">
                <a16:creationId xmlns:a16="http://schemas.microsoft.com/office/drawing/2014/main" id="{03373955-AB5B-4186-8098-9DBA0AB2650E}"/>
              </a:ext>
            </a:extLst>
          </p:cNvPr>
          <p:cNvSpPr>
            <a:spLocks noGrp="1"/>
          </p:cNvSpPr>
          <p:nvPr>
            <p:ph type="body" idx="1" hasCustomPrompt="1"/>
          </p:nvPr>
        </p:nvSpPr>
        <p:spPr>
          <a:xfrm>
            <a:off x="774031" y="2993041"/>
            <a:ext cx="4365625" cy="454353"/>
          </a:xfrm>
        </p:spPr>
        <p:txBody>
          <a:bodyPr>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10" name="Text Placeholder 2">
            <a:extLst>
              <a:ext uri="{FF2B5EF4-FFF2-40B4-BE49-F238E27FC236}">
                <a16:creationId xmlns:a16="http://schemas.microsoft.com/office/drawing/2014/main" id="{23A3472E-32B4-4CAD-B5D0-420AA3FB4CE3}"/>
              </a:ext>
            </a:extLst>
          </p:cNvPr>
          <p:cNvSpPr>
            <a:spLocks noGrp="1"/>
          </p:cNvSpPr>
          <p:nvPr>
            <p:ph type="body" idx="18" hasCustomPrompt="1"/>
          </p:nvPr>
        </p:nvSpPr>
        <p:spPr>
          <a:xfrm>
            <a:off x="6627120" y="2993041"/>
            <a:ext cx="4365625" cy="454353"/>
          </a:xfrm>
        </p:spPr>
        <p:txBody>
          <a:bodyPr>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11" name="Text Placeholder 26">
            <a:extLst>
              <a:ext uri="{FF2B5EF4-FFF2-40B4-BE49-F238E27FC236}">
                <a16:creationId xmlns:a16="http://schemas.microsoft.com/office/drawing/2014/main" id="{1AEED068-3EA0-4BF4-875C-02473E9EB0CC}"/>
              </a:ext>
            </a:extLst>
          </p:cNvPr>
          <p:cNvSpPr>
            <a:spLocks noGrp="1"/>
          </p:cNvSpPr>
          <p:nvPr>
            <p:ph type="body" sz="quarter" idx="20"/>
          </p:nvPr>
        </p:nvSpPr>
        <p:spPr>
          <a:xfrm>
            <a:off x="774032" y="3563411"/>
            <a:ext cx="4365625" cy="2333625"/>
          </a:xfrm>
        </p:spPr>
        <p:txBody>
          <a:bodyPr>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Edit Master text styles</a:t>
            </a:r>
          </a:p>
        </p:txBody>
      </p:sp>
      <p:sp>
        <p:nvSpPr>
          <p:cNvPr id="12" name="Text Placeholder 26">
            <a:extLst>
              <a:ext uri="{FF2B5EF4-FFF2-40B4-BE49-F238E27FC236}">
                <a16:creationId xmlns:a16="http://schemas.microsoft.com/office/drawing/2014/main" id="{3590B9DA-A2DF-4AE1-9A98-C7B84F48C3A9}"/>
              </a:ext>
            </a:extLst>
          </p:cNvPr>
          <p:cNvSpPr>
            <a:spLocks noGrp="1"/>
          </p:cNvSpPr>
          <p:nvPr>
            <p:ph type="body" sz="quarter" idx="21"/>
          </p:nvPr>
        </p:nvSpPr>
        <p:spPr>
          <a:xfrm>
            <a:off x="6627121" y="3563411"/>
            <a:ext cx="4365625" cy="2333625"/>
          </a:xfrm>
        </p:spPr>
        <p:txBody>
          <a:bodyPr>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Edit Master text styles</a:t>
            </a:r>
          </a:p>
        </p:txBody>
      </p:sp>
      <p:sp>
        <p:nvSpPr>
          <p:cNvPr id="19" name="Graphic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0" name="Title 1">
            <a:extLst>
              <a:ext uri="{FF2B5EF4-FFF2-40B4-BE49-F238E27FC236}">
                <a16:creationId xmlns:a16="http://schemas.microsoft.com/office/drawing/2014/main" id="{9845E736-FB54-4B3D-821B-60C0AB9E1A53}"/>
              </a:ext>
            </a:extLst>
          </p:cNvPr>
          <p:cNvSpPr>
            <a:spLocks noGrp="1"/>
          </p:cNvSpPr>
          <p:nvPr>
            <p:ph type="title" hasCustomPrompt="1"/>
          </p:nvPr>
        </p:nvSpPr>
        <p:spPr>
          <a:xfrm>
            <a:off x="774032" y="1033272"/>
            <a:ext cx="5056083" cy="782638"/>
          </a:xfrm>
        </p:spPr>
        <p:txBody>
          <a:bodyPr>
            <a:normAutofit/>
          </a:bodyPr>
          <a:lstStyle>
            <a:lvl1pPr algn="l">
              <a:defRPr sz="4000" b="1">
                <a:solidFill>
                  <a:schemeClr val="bg1"/>
                </a:solidFill>
              </a:defRPr>
            </a:lvl1pPr>
          </a:lstStyle>
          <a:p>
            <a:r>
              <a:rPr lang="en-US" dirty="0"/>
              <a:t>COMPARISON</a:t>
            </a:r>
            <a:endParaRPr lang="ru-RU" dirty="0"/>
          </a:p>
        </p:txBody>
      </p:sp>
      <p:sp>
        <p:nvSpPr>
          <p:cNvPr id="21" name="Text Placeholder 17">
            <a:extLst>
              <a:ext uri="{FF2B5EF4-FFF2-40B4-BE49-F238E27FC236}">
                <a16:creationId xmlns:a16="http://schemas.microsoft.com/office/drawing/2014/main" id="{AFF98BA6-47F6-4796-B970-98EE605E8156}"/>
              </a:ext>
            </a:extLst>
          </p:cNvPr>
          <p:cNvSpPr>
            <a:spLocks noGrp="1"/>
          </p:cNvSpPr>
          <p:nvPr>
            <p:ph type="body" sz="quarter" idx="13" hasCustomPrompt="1"/>
          </p:nvPr>
        </p:nvSpPr>
        <p:spPr>
          <a:xfrm>
            <a:off x="774032" y="2221992"/>
            <a:ext cx="10218713" cy="665713"/>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18" name="Graphic 15">
            <a:extLst>
              <a:ext uri="{FF2B5EF4-FFF2-40B4-BE49-F238E27FC236}">
                <a16:creationId xmlns:a16="http://schemas.microsoft.com/office/drawing/2014/main" id="{5E78F6F2-1702-E74A-86B2-0C42A30F3378}"/>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4503723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id="{2C819B96-1084-49C3-82B7-229513AC2269}"/>
              </a:ext>
            </a:extLst>
          </p:cNvPr>
          <p:cNvGrpSpPr/>
          <p:nvPr/>
        </p:nvGrpSpPr>
        <p:grpSpPr>
          <a:xfrm>
            <a:off x="-12700" y="-12700"/>
            <a:ext cx="12217400" cy="6883400"/>
            <a:chOff x="-12700" y="-12700"/>
            <a:chExt cx="12217400" cy="6883400"/>
          </a:xfrm>
        </p:grpSpPr>
        <p:sp>
          <p:nvSpPr>
            <p:cNvPr id="16" name="Freeform: Shape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2758CCEA-6327-4FC9-8472-4E74DC77BAD5}"/>
                </a:ext>
              </a:extLst>
            </p:cNvPr>
            <p:cNvSpPr/>
            <p:nvPr/>
          </p:nvSpPr>
          <p:spPr>
            <a:xfrm>
              <a:off x="542021"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9" name="Graphic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18" name="Chart Placeholder 18">
            <a:extLst>
              <a:ext uri="{FF2B5EF4-FFF2-40B4-BE49-F238E27FC236}">
                <a16:creationId xmlns:a16="http://schemas.microsoft.com/office/drawing/2014/main" id="{68B512F2-EA3E-483F-B5D4-29DFD6C37B36}"/>
              </a:ext>
            </a:extLst>
          </p:cNvPr>
          <p:cNvSpPr>
            <a:spLocks noGrp="1"/>
          </p:cNvSpPr>
          <p:nvPr>
            <p:ph type="chart" sz="quarter" idx="32"/>
          </p:nvPr>
        </p:nvSpPr>
        <p:spPr>
          <a:xfrm>
            <a:off x="6096001" y="1246188"/>
            <a:ext cx="5170034" cy="4365625"/>
          </a:xfrm>
        </p:spPr>
        <p:txBody>
          <a:bodyPr anchor="ctr" anchorCtr="0">
            <a:normAutofit/>
          </a:bodyPr>
          <a:lstStyle>
            <a:lvl1pPr marL="0" indent="0" algn="ctr">
              <a:buNone/>
              <a:defRPr sz="1600">
                <a:solidFill>
                  <a:schemeClr val="tx1">
                    <a:lumMod val="50000"/>
                    <a:lumOff val="50000"/>
                  </a:schemeClr>
                </a:solidFill>
              </a:defRPr>
            </a:lvl1pPr>
          </a:lstStyle>
          <a:p>
            <a:r>
              <a:rPr lang="en-US" smtClean="0"/>
              <a:t>Click icon to add chart</a:t>
            </a:r>
            <a:endParaRPr lang="ru-RU" dirty="0"/>
          </a:p>
        </p:txBody>
      </p:sp>
      <p:sp>
        <p:nvSpPr>
          <p:cNvPr id="15" name="Title 1">
            <a:extLst>
              <a:ext uri="{FF2B5EF4-FFF2-40B4-BE49-F238E27FC236}">
                <a16:creationId xmlns:a16="http://schemas.microsoft.com/office/drawing/2014/main" id="{AD58E79F-20BB-644D-8C49-25B57E347DE6}"/>
              </a:ext>
            </a:extLst>
          </p:cNvPr>
          <p:cNvSpPr>
            <a:spLocks noGrp="1"/>
          </p:cNvSpPr>
          <p:nvPr>
            <p:ph type="title" hasCustomPrompt="1"/>
          </p:nvPr>
        </p:nvSpPr>
        <p:spPr>
          <a:xfrm>
            <a:off x="774032" y="1317173"/>
            <a:ext cx="2825496" cy="1524185"/>
          </a:xfrm>
        </p:spPr>
        <p:txBody>
          <a:bodyPr>
            <a:normAutofit/>
          </a:bodyPr>
          <a:lstStyle>
            <a:lvl1pPr algn="l">
              <a:defRPr sz="4000" b="1">
                <a:solidFill>
                  <a:schemeClr val="bg1"/>
                </a:solidFill>
              </a:defRPr>
            </a:lvl1pPr>
          </a:lstStyle>
          <a:p>
            <a:r>
              <a:rPr lang="en-US" dirty="0"/>
              <a:t>CHART</a:t>
            </a:r>
            <a:br>
              <a:rPr lang="en-US" dirty="0"/>
            </a:br>
            <a:r>
              <a:rPr lang="en-US" dirty="0"/>
              <a:t>SLIDE</a:t>
            </a:r>
            <a:endParaRPr lang="ru-RU" dirty="0"/>
          </a:p>
        </p:txBody>
      </p:sp>
      <p:sp>
        <p:nvSpPr>
          <p:cNvPr id="23" name="Text Placeholder 17">
            <a:extLst>
              <a:ext uri="{FF2B5EF4-FFF2-40B4-BE49-F238E27FC236}">
                <a16:creationId xmlns:a16="http://schemas.microsoft.com/office/drawing/2014/main" id="{EF8E92E6-C1C9-854A-93EE-FD201AF050FC}"/>
              </a:ext>
            </a:extLst>
          </p:cNvPr>
          <p:cNvSpPr>
            <a:spLocks noGrp="1"/>
          </p:cNvSpPr>
          <p:nvPr>
            <p:ph type="body" sz="quarter" idx="13" hasCustomPrompt="1"/>
          </p:nvPr>
        </p:nvSpPr>
        <p:spPr>
          <a:xfrm>
            <a:off x="774032" y="3198228"/>
            <a:ext cx="2825496" cy="2154741"/>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4" name="Graphic 15">
            <a:extLst>
              <a:ext uri="{FF2B5EF4-FFF2-40B4-BE49-F238E27FC236}">
                <a16:creationId xmlns:a16="http://schemas.microsoft.com/office/drawing/2014/main" id="{C1F625F0-F98F-D244-9020-86C86C287112}"/>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98148733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grpSp>
        <p:nvGrpSpPr>
          <p:cNvPr id="13" name="Graphic 1">
            <a:extLst>
              <a:ext uri="{FF2B5EF4-FFF2-40B4-BE49-F238E27FC236}">
                <a16:creationId xmlns:a16="http://schemas.microsoft.com/office/drawing/2014/main" id="{2C819B96-1084-49C3-82B7-229513AC2269}"/>
              </a:ext>
            </a:extLst>
          </p:cNvPr>
          <p:cNvGrpSpPr/>
          <p:nvPr/>
        </p:nvGrpSpPr>
        <p:grpSpPr>
          <a:xfrm>
            <a:off x="0" y="0"/>
            <a:ext cx="12192000" cy="6858000"/>
            <a:chOff x="0" y="0"/>
            <a:chExt cx="12192000" cy="6858000"/>
          </a:xfrm>
        </p:grpSpPr>
        <p:sp>
          <p:nvSpPr>
            <p:cNvPr id="16" name="Freeform: Shape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gr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9" name="Graphic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0" name="Title 1">
            <a:extLst>
              <a:ext uri="{FF2B5EF4-FFF2-40B4-BE49-F238E27FC236}">
                <a16:creationId xmlns:a16="http://schemas.microsoft.com/office/drawing/2014/main" id="{9845E736-FB54-4B3D-821B-60C0AB9E1A53}"/>
              </a:ext>
            </a:extLst>
          </p:cNvPr>
          <p:cNvSpPr>
            <a:spLocks noGrp="1"/>
          </p:cNvSpPr>
          <p:nvPr>
            <p:ph type="title" hasCustomPrompt="1"/>
          </p:nvPr>
        </p:nvSpPr>
        <p:spPr>
          <a:xfrm>
            <a:off x="774032" y="1317173"/>
            <a:ext cx="2825496" cy="1524185"/>
          </a:xfrm>
        </p:spPr>
        <p:txBody>
          <a:bodyPr>
            <a:normAutofit/>
          </a:bodyPr>
          <a:lstStyle>
            <a:lvl1pPr algn="l">
              <a:defRPr sz="4000" b="1">
                <a:solidFill>
                  <a:schemeClr val="bg1"/>
                </a:solidFill>
              </a:defRPr>
            </a:lvl1pPr>
          </a:lstStyle>
          <a:p>
            <a:r>
              <a:rPr lang="en-US" dirty="0"/>
              <a:t>TABLE</a:t>
            </a:r>
            <a:br>
              <a:rPr lang="en-US" dirty="0"/>
            </a:br>
            <a:r>
              <a:rPr lang="en-US" dirty="0"/>
              <a:t>SLIDE</a:t>
            </a:r>
            <a:endParaRPr lang="ru-RU" dirty="0"/>
          </a:p>
        </p:txBody>
      </p:sp>
      <p:sp>
        <p:nvSpPr>
          <p:cNvPr id="21" name="Text Placeholder 17">
            <a:extLst>
              <a:ext uri="{FF2B5EF4-FFF2-40B4-BE49-F238E27FC236}">
                <a16:creationId xmlns:a16="http://schemas.microsoft.com/office/drawing/2014/main" id="{AFF98BA6-47F6-4796-B970-98EE605E8156}"/>
              </a:ext>
            </a:extLst>
          </p:cNvPr>
          <p:cNvSpPr>
            <a:spLocks noGrp="1"/>
          </p:cNvSpPr>
          <p:nvPr>
            <p:ph type="body" sz="quarter" idx="13" hasCustomPrompt="1"/>
          </p:nvPr>
        </p:nvSpPr>
        <p:spPr>
          <a:xfrm>
            <a:off x="774032" y="3198228"/>
            <a:ext cx="2825496" cy="2154741"/>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2" name="Graphic 15">
            <a:extLst>
              <a:ext uri="{FF2B5EF4-FFF2-40B4-BE49-F238E27FC236}">
                <a16:creationId xmlns:a16="http://schemas.microsoft.com/office/drawing/2014/main" id="{C8EF6174-FF5D-41C2-BF6B-9D6ECB281A1D}"/>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endParaRPr lang="ru-RU" dirty="0"/>
          </a:p>
        </p:txBody>
      </p:sp>
      <p:sp>
        <p:nvSpPr>
          <p:cNvPr id="18" name="Table Placeholder 17">
            <a:extLst>
              <a:ext uri="{FF2B5EF4-FFF2-40B4-BE49-F238E27FC236}">
                <a16:creationId xmlns:a16="http://schemas.microsoft.com/office/drawing/2014/main" id="{D45BCEDF-86BB-41E2-9F09-5D3014AD1C45}"/>
              </a:ext>
            </a:extLst>
          </p:cNvPr>
          <p:cNvSpPr>
            <a:spLocks noGrp="1"/>
          </p:cNvSpPr>
          <p:nvPr>
            <p:ph type="tbl" sz="quarter" idx="17"/>
          </p:nvPr>
        </p:nvSpPr>
        <p:spPr>
          <a:xfrm>
            <a:off x="4715791" y="1591499"/>
            <a:ext cx="6561138" cy="3761069"/>
          </a:xfrm>
        </p:spPr>
        <p:txBody>
          <a:bodyPr anchor="ctr" anchorCtr="0">
            <a:normAutofit/>
          </a:bodyPr>
          <a:lstStyle>
            <a:lvl1pPr marL="0" indent="0" algn="ctr">
              <a:buNone/>
              <a:defRPr sz="1600">
                <a:solidFill>
                  <a:schemeClr val="tx1">
                    <a:lumMod val="50000"/>
                    <a:lumOff val="50000"/>
                  </a:schemeClr>
                </a:solidFill>
              </a:defRPr>
            </a:lvl1pPr>
          </a:lstStyle>
          <a:p>
            <a:r>
              <a:rPr lang="en-US" smtClean="0"/>
              <a:t>Click icon to add table</a:t>
            </a:r>
            <a:endParaRPr lang="ru-RU" dirty="0"/>
          </a:p>
        </p:txBody>
      </p:sp>
    </p:spTree>
    <p:extLst>
      <p:ext uri="{BB962C8B-B14F-4D97-AF65-F5344CB8AC3E}">
        <p14:creationId xmlns:p14="http://schemas.microsoft.com/office/powerpoint/2010/main" val="251377309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bg>
      <p:bgPr>
        <a:solidFill>
          <a:schemeClr val="accent6"/>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E694C388-14E9-4848-A715-72B7DC6AF548}"/>
              </a:ext>
            </a:extLst>
          </p:cNvPr>
          <p:cNvSpPr>
            <a:spLocks noGrp="1"/>
          </p:cNvSpPr>
          <p:nvPr>
            <p:ph type="pic" sz="quarter" idx="14"/>
          </p:nvPr>
        </p:nvSpPr>
        <p:spPr>
          <a:xfrm>
            <a:off x="12701" y="0"/>
            <a:ext cx="12161519" cy="6858000"/>
          </a:xfrm>
          <a:custGeom>
            <a:avLst/>
            <a:gdLst>
              <a:gd name="connsiteX0" fmla="*/ 12161519 w 12161519"/>
              <a:gd name="connsiteY0" fmla="*/ 638810 h 6858000"/>
              <a:gd name="connsiteX1" fmla="*/ 12161519 w 12161519"/>
              <a:gd name="connsiteY1" fmla="*/ 1922780 h 6858000"/>
              <a:gd name="connsiteX2" fmla="*/ 9531350 w 12161519"/>
              <a:gd name="connsiteY2" fmla="*/ 6858000 h 6858000"/>
              <a:gd name="connsiteX3" fmla="*/ 8846819 w 12161519"/>
              <a:gd name="connsiteY3" fmla="*/ 6858000 h 6858000"/>
              <a:gd name="connsiteX4" fmla="*/ 10704830 w 12161519"/>
              <a:gd name="connsiteY4" fmla="*/ 0 h 6858000"/>
              <a:gd name="connsiteX5" fmla="*/ 12161519 w 12161519"/>
              <a:gd name="connsiteY5" fmla="*/ 0 h 6858000"/>
              <a:gd name="connsiteX6" fmla="*/ 12161519 w 12161519"/>
              <a:gd name="connsiteY6" fmla="*/ 234950 h 6858000"/>
              <a:gd name="connsiteX7" fmla="*/ 8632190 w 12161519"/>
              <a:gd name="connsiteY7" fmla="*/ 6858000 h 6858000"/>
              <a:gd name="connsiteX8" fmla="*/ 7049770 w 12161519"/>
              <a:gd name="connsiteY8" fmla="*/ 6858000 h 6858000"/>
              <a:gd name="connsiteX9" fmla="*/ 5320030 w 12161519"/>
              <a:gd name="connsiteY9" fmla="*/ 0 h 6858000"/>
              <a:gd name="connsiteX10" fmla="*/ 10476230 w 12161519"/>
              <a:gd name="connsiteY10" fmla="*/ 0 h 6858000"/>
              <a:gd name="connsiteX11" fmla="*/ 6822440 w 12161519"/>
              <a:gd name="connsiteY11" fmla="*/ 6858000 h 6858000"/>
              <a:gd name="connsiteX12" fmla="*/ 1664970 w 12161519"/>
              <a:gd name="connsiteY12" fmla="*/ 6858000 h 6858000"/>
              <a:gd name="connsiteX13" fmla="*/ 3529330 w 12161519"/>
              <a:gd name="connsiteY13" fmla="*/ 0 h 6858000"/>
              <a:gd name="connsiteX14" fmla="*/ 5111750 w 12161519"/>
              <a:gd name="connsiteY14" fmla="*/ 0 h 6858000"/>
              <a:gd name="connsiteX15" fmla="*/ 1456690 w 12161519"/>
              <a:gd name="connsiteY15" fmla="*/ 6858000 h 6858000"/>
              <a:gd name="connsiteX16" fmla="*/ 0 w 12161519"/>
              <a:gd name="connsiteY16" fmla="*/ 6858000 h 6858000"/>
              <a:gd name="connsiteX17" fmla="*/ 0 w 12161519"/>
              <a:gd name="connsiteY17" fmla="*/ 6623050 h 6858000"/>
              <a:gd name="connsiteX18" fmla="*/ 2630170 w 12161519"/>
              <a:gd name="connsiteY18" fmla="*/ 0 h 6858000"/>
              <a:gd name="connsiteX19" fmla="*/ 3314700 w 12161519"/>
              <a:gd name="connsiteY19" fmla="*/ 0 h 6858000"/>
              <a:gd name="connsiteX20" fmla="*/ 0 w 12161519"/>
              <a:gd name="connsiteY20" fmla="*/ 6219190 h 6858000"/>
              <a:gd name="connsiteX21" fmla="*/ 0 w 12161519"/>
              <a:gd name="connsiteY21" fmla="*/ 493522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161519" h="6858000">
                <a:moveTo>
                  <a:pt x="12161519" y="638810"/>
                </a:moveTo>
                <a:lnTo>
                  <a:pt x="12161519" y="1922780"/>
                </a:lnTo>
                <a:lnTo>
                  <a:pt x="9531350" y="6858000"/>
                </a:lnTo>
                <a:lnTo>
                  <a:pt x="8846819" y="6858000"/>
                </a:lnTo>
                <a:close/>
                <a:moveTo>
                  <a:pt x="10704830" y="0"/>
                </a:moveTo>
                <a:lnTo>
                  <a:pt x="12161519" y="0"/>
                </a:lnTo>
                <a:lnTo>
                  <a:pt x="12161519" y="234950"/>
                </a:lnTo>
                <a:lnTo>
                  <a:pt x="8632190" y="6858000"/>
                </a:lnTo>
                <a:lnTo>
                  <a:pt x="7049770" y="6858000"/>
                </a:lnTo>
                <a:close/>
                <a:moveTo>
                  <a:pt x="5320030" y="0"/>
                </a:moveTo>
                <a:lnTo>
                  <a:pt x="10476230" y="0"/>
                </a:lnTo>
                <a:lnTo>
                  <a:pt x="6822440" y="6858000"/>
                </a:lnTo>
                <a:lnTo>
                  <a:pt x="1664970" y="6858000"/>
                </a:lnTo>
                <a:close/>
                <a:moveTo>
                  <a:pt x="3529330" y="0"/>
                </a:moveTo>
                <a:lnTo>
                  <a:pt x="5111750" y="0"/>
                </a:lnTo>
                <a:lnTo>
                  <a:pt x="1456690" y="6858000"/>
                </a:lnTo>
                <a:lnTo>
                  <a:pt x="0" y="6858000"/>
                </a:lnTo>
                <a:lnTo>
                  <a:pt x="0" y="6623050"/>
                </a:lnTo>
                <a:close/>
                <a:moveTo>
                  <a:pt x="2630170" y="0"/>
                </a:moveTo>
                <a:lnTo>
                  <a:pt x="3314700" y="0"/>
                </a:lnTo>
                <a:lnTo>
                  <a:pt x="0" y="6219190"/>
                </a:lnTo>
                <a:lnTo>
                  <a:pt x="0" y="4935220"/>
                </a:lnTo>
                <a:close/>
              </a:path>
            </a:pathLst>
          </a:custGeom>
          <a:solidFill>
            <a:schemeClr val="bg1">
              <a:lumMod val="65000"/>
            </a:schemeClr>
          </a:solidFill>
        </p:spPr>
        <p:txBody>
          <a:bodyPr wrap="square" anchor="ctr" anchorCtr="0">
            <a:noAutofit/>
          </a:bodyPr>
          <a:lstStyle>
            <a:lvl1pPr marL="0" indent="0" algn="ctr">
              <a:buNone/>
              <a:defRPr sz="1400"/>
            </a:lvl1pPr>
          </a:lstStyle>
          <a:p>
            <a:r>
              <a:rPr lang="en-US" smtClean="0"/>
              <a:t>Click icon to add picture</a:t>
            </a:r>
            <a:endParaRPr lang="ru-RU"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20" name="Title 1">
            <a:extLst>
              <a:ext uri="{FF2B5EF4-FFF2-40B4-BE49-F238E27FC236}">
                <a16:creationId xmlns:a16="http://schemas.microsoft.com/office/drawing/2014/main" id="{BFD7B55F-CFD3-4921-BB2A-B14EB4E36369}"/>
              </a:ext>
            </a:extLst>
          </p:cNvPr>
          <p:cNvSpPr>
            <a:spLocks noGrp="1"/>
          </p:cNvSpPr>
          <p:nvPr>
            <p:ph type="title" hasCustomPrompt="1"/>
          </p:nvPr>
        </p:nvSpPr>
        <p:spPr>
          <a:xfrm>
            <a:off x="774032" y="1033272"/>
            <a:ext cx="10514998" cy="782638"/>
          </a:xfrm>
        </p:spPr>
        <p:txBody>
          <a:bodyPr>
            <a:normAutofit/>
          </a:bodyPr>
          <a:lstStyle>
            <a:lvl1pPr algn="l">
              <a:defRPr sz="4000" b="1">
                <a:solidFill>
                  <a:schemeClr val="bg1"/>
                </a:solidFill>
              </a:defRPr>
            </a:lvl1pPr>
          </a:lstStyle>
          <a:p>
            <a:r>
              <a:rPr lang="en-US" dirty="0"/>
              <a:t>BIG IMAGE SLIDE</a:t>
            </a:r>
            <a:endParaRPr lang="ru-RU" dirty="0"/>
          </a:p>
        </p:txBody>
      </p:sp>
      <p:sp>
        <p:nvSpPr>
          <p:cNvPr id="21" name="Text Placeholder 17">
            <a:extLst>
              <a:ext uri="{FF2B5EF4-FFF2-40B4-BE49-F238E27FC236}">
                <a16:creationId xmlns:a16="http://schemas.microsoft.com/office/drawing/2014/main" id="{932204AA-73EE-4F85-898B-E747C5ACC051}"/>
              </a:ext>
            </a:extLst>
          </p:cNvPr>
          <p:cNvSpPr>
            <a:spLocks noGrp="1"/>
          </p:cNvSpPr>
          <p:nvPr>
            <p:ph type="body" sz="quarter" idx="13" hasCustomPrompt="1"/>
          </p:nvPr>
        </p:nvSpPr>
        <p:spPr>
          <a:xfrm>
            <a:off x="774032" y="1880794"/>
            <a:ext cx="10518598" cy="782639"/>
          </a:xfrm>
        </p:spPr>
        <p:txBody>
          <a:bodyPr>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a:r>
              <a:rPr lang="en-US" dirty="0"/>
              <a:t>Edit master text styles</a:t>
            </a:r>
          </a:p>
        </p:txBody>
      </p:sp>
      <p:sp>
        <p:nvSpPr>
          <p:cNvPr id="23" name="Graphic 4">
            <a:extLst>
              <a:ext uri="{FF2B5EF4-FFF2-40B4-BE49-F238E27FC236}">
                <a16:creationId xmlns:a16="http://schemas.microsoft.com/office/drawing/2014/main" id="{38541361-4795-490E-8165-B4A338F8231D}"/>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
        <p:nvSpPr>
          <p:cNvPr id="2" name="TextBox 1">
            <a:extLst>
              <a:ext uri="{FF2B5EF4-FFF2-40B4-BE49-F238E27FC236}">
                <a16:creationId xmlns:a16="http://schemas.microsoft.com/office/drawing/2014/main" id="{B72E78DA-7F75-294B-AECF-F02F6C41615D}"/>
              </a:ext>
            </a:extLst>
          </p:cNvPr>
          <p:cNvSpPr txBox="1"/>
          <p:nvPr userDrawn="1"/>
        </p:nvSpPr>
        <p:spPr>
          <a:xfrm>
            <a:off x="327546" y="300250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612727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dia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F5D581-F5B0-4701-B187-0D4FAB44900C}"/>
              </a:ext>
            </a:extLst>
          </p:cNvPr>
          <p:cNvSpPr/>
          <p:nvPr userDrawn="1"/>
        </p:nvSpPr>
        <p:spPr>
          <a:xfrm>
            <a:off x="0" y="0"/>
            <a:ext cx="12192000" cy="6858000"/>
          </a:xfrm>
          <a:prstGeom prst="rect">
            <a:avLst/>
          </a:prstGeom>
          <a:solidFill>
            <a:schemeClr val="accent6"/>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1" name="Freeform: Shape 10">
            <a:extLst>
              <a:ext uri="{FF2B5EF4-FFF2-40B4-BE49-F238E27FC236}">
                <a16:creationId xmlns:a16="http://schemas.microsoft.com/office/drawing/2014/main" id="{0E5F41AB-E2B9-45DD-B1C7-9F4DBA4946B9}"/>
              </a:ext>
            </a:extLst>
          </p:cNvPr>
          <p:cNvSpPr/>
          <p:nvPr userDrawn="1"/>
        </p:nvSpPr>
        <p:spPr>
          <a:xfrm>
            <a:off x="2445759"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endParaRPr lang="ru-RU"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ru-RU" smtClean="0"/>
              <a:pPr/>
              <a:t>‹#›</a:t>
            </a:fld>
            <a:endParaRPr lang="ru-RU" dirty="0"/>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156579"/>
            <a:ext cx="10515600" cy="1325563"/>
          </a:xfrm>
        </p:spPr>
        <p:txBody>
          <a:bodyPr lIns="0" rIns="0"/>
          <a:lstStyle>
            <a:lvl1pPr algn="ctr">
              <a:defRPr>
                <a:solidFill>
                  <a:schemeClr val="bg1"/>
                </a:solidFill>
              </a:defRPr>
            </a:lvl1pPr>
          </a:lstStyle>
          <a:p>
            <a:r>
              <a:rPr lang="en-US" dirty="0"/>
              <a:t>VIDEO SLIDE</a:t>
            </a:r>
            <a:endParaRPr lang="ru-RU" dirty="0"/>
          </a:p>
        </p:txBody>
      </p:sp>
      <p:sp>
        <p:nvSpPr>
          <p:cNvPr id="16" name="Media Placeholder 7">
            <a:extLst>
              <a:ext uri="{FF2B5EF4-FFF2-40B4-BE49-F238E27FC236}">
                <a16:creationId xmlns:a16="http://schemas.microsoft.com/office/drawing/2014/main" id="{A11F77F4-4B16-4503-B9B6-AE22C686E3E3}"/>
              </a:ext>
            </a:extLst>
          </p:cNvPr>
          <p:cNvSpPr>
            <a:spLocks noGrp="1"/>
          </p:cNvSpPr>
          <p:nvPr>
            <p:ph type="media" sz="quarter" idx="17"/>
          </p:nvPr>
        </p:nvSpPr>
        <p:spPr>
          <a:xfrm>
            <a:off x="1395984" y="1497770"/>
            <a:ext cx="9400032" cy="4215384"/>
          </a:xfrm>
        </p:spPr>
        <p:txBody>
          <a:bodyPr anchor="ctr" anchorCtr="0">
            <a:normAutofit/>
          </a:bodyPr>
          <a:lstStyle>
            <a:lvl1pPr marL="0" indent="0" algn="ctr">
              <a:buNone/>
              <a:defRPr sz="1400">
                <a:solidFill>
                  <a:schemeClr val="bg1">
                    <a:lumMod val="75000"/>
                  </a:schemeClr>
                </a:solidFill>
              </a:defRPr>
            </a:lvl1pPr>
          </a:lstStyle>
          <a:p>
            <a:r>
              <a:rPr lang="en-US" smtClean="0"/>
              <a:t>Click icon to add media</a:t>
            </a:r>
            <a:endParaRPr lang="ru-RU" dirty="0"/>
          </a:p>
        </p:txBody>
      </p:sp>
      <p:sp>
        <p:nvSpPr>
          <p:cNvPr id="12" name="Graphic 4">
            <a:extLst>
              <a:ext uri="{FF2B5EF4-FFF2-40B4-BE49-F238E27FC236}">
                <a16:creationId xmlns:a16="http://schemas.microsoft.com/office/drawing/2014/main" id="{C7654E36-50FF-425E-B595-F3957610B5D8}"/>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3997382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730162" y="6002372"/>
            <a:ext cx="549442" cy="365125"/>
          </a:xfrm>
          <a:prstGeom prst="rect">
            <a:avLst/>
          </a:prstGeom>
        </p:spPr>
        <p:txBody>
          <a:bodyPr vert="horz" lIns="91440" tIns="45720" rIns="91440" bIns="45720" rtlCol="0" anchor="ctr"/>
          <a:lstStyle>
            <a:lvl1pPr algn="r">
              <a:defRPr sz="1400">
                <a:solidFill>
                  <a:schemeClr val="tx2"/>
                </a:solidFill>
                <a:latin typeface="+mn-lt"/>
              </a:defRPr>
            </a:lvl1pPr>
          </a:lstStyle>
          <a:p>
            <a:fld id="{D495E168-DA5E-4888-8D8A-92B118324C14}" type="slidenum">
              <a:rPr lang="ru-RU" smtClean="0"/>
              <a:pPr/>
              <a:t>‹#›</a:t>
            </a:fld>
            <a:endParaRPr lang="ru-RU" dirty="0"/>
          </a:p>
        </p:txBody>
      </p:sp>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04827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6002372"/>
            <a:ext cx="2743200" cy="365125"/>
          </a:xfrm>
          <a:prstGeom prst="rect">
            <a:avLst/>
          </a:prstGeom>
        </p:spPr>
        <p:txBody>
          <a:bodyPr vert="horz" lIns="91440" tIns="45720" rIns="91440" bIns="45720" rtlCol="0" anchor="ctr"/>
          <a:lstStyle>
            <a:lvl1pPr algn="ctr">
              <a:defRPr sz="1400">
                <a:solidFill>
                  <a:schemeClr val="bg2"/>
                </a:solidFill>
              </a:defRPr>
            </a:lvl1pPr>
          </a:lstStyle>
          <a:p>
            <a:r>
              <a:rPr lang="ru-RU" dirty="0"/>
              <a:t>MM.DD.20XX</a:t>
            </a:r>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38200" y="6002372"/>
            <a:ext cx="3398763" cy="365125"/>
          </a:xfrm>
          <a:prstGeom prst="rect">
            <a:avLst/>
          </a:prstGeom>
        </p:spPr>
        <p:txBody>
          <a:bodyPr vert="horz" lIns="91440" tIns="45720" rIns="91440" bIns="45720" rtlCol="0" anchor="ctr"/>
          <a:lstStyle>
            <a:lvl1pPr algn="l">
              <a:defRPr sz="1400">
                <a:solidFill>
                  <a:schemeClr val="bg2"/>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89" r:id="rId1"/>
    <p:sldLayoutId id="2147483677" r:id="rId2"/>
    <p:sldLayoutId id="2147483678" r:id="rId3"/>
    <p:sldLayoutId id="2147483679" r:id="rId4"/>
    <p:sldLayoutId id="2147483681" r:id="rId5"/>
    <p:sldLayoutId id="2147483690" r:id="rId6"/>
    <p:sldLayoutId id="2147483691" r:id="rId7"/>
    <p:sldLayoutId id="2147483684" r:id="rId8"/>
    <p:sldLayoutId id="2147483685" r:id="rId9"/>
    <p:sldLayoutId id="2147483692" r:id="rId10"/>
    <p:sldLayoutId id="2147483693" r:id="rId11"/>
    <p:sldLayoutId id="2147483694" r:id="rId12"/>
    <p:sldLayoutId id="2147483697" r:id="rId13"/>
    <p:sldLayoutId id="2147483698" r:id="rId14"/>
    <p:sldLayoutId id="2147483699" r:id="rId15"/>
    <p:sldLayoutId id="2147483701" r:id="rId16"/>
    <p:sldLayoutId id="2147483700" r:id="rId17"/>
    <p:sldLayoutId id="2147483687" r:id="rId18"/>
    <p:sldLayoutId id="2147483696" r:id="rId19"/>
    <p:sldLayoutId id="2147483688" r:id="rId20"/>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1</a:t>
            </a:fld>
            <a:endParaRPr lang="ru-RU" dirty="0"/>
          </a:p>
        </p:txBody>
      </p:sp>
      <p:pic>
        <p:nvPicPr>
          <p:cNvPr id="6" name="Picture 5"/>
          <p:cNvPicPr>
            <a:picLocks noChangeAspect="1"/>
          </p:cNvPicPr>
          <p:nvPr/>
        </p:nvPicPr>
        <p:blipFill>
          <a:blip r:embed="rId2"/>
          <a:stretch>
            <a:fillRect/>
          </a:stretch>
        </p:blipFill>
        <p:spPr>
          <a:xfrm>
            <a:off x="-1" y="0"/>
            <a:ext cx="12192001" cy="6880796"/>
          </a:xfrm>
          <a:prstGeom prst="rect">
            <a:avLst/>
          </a:prstGeom>
        </p:spPr>
      </p:pic>
    </p:spTree>
    <p:extLst>
      <p:ext uri="{BB962C8B-B14F-4D97-AF65-F5344CB8AC3E}">
        <p14:creationId xmlns:p14="http://schemas.microsoft.com/office/powerpoint/2010/main" val="16964531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Futuristic Design Office Building Against Clear Sky">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2"/>
          <a:srcRect l="10743" t="17230" r="27972"/>
          <a:stretch/>
        </p:blipFill>
        <p:spPr>
          <a:xfrm>
            <a:off x="0" y="404811"/>
            <a:ext cx="6108872" cy="5485128"/>
          </a:xfrm>
        </p:spPr>
      </p:pic>
      <p:sp>
        <p:nvSpPr>
          <p:cNvPr id="5" name="Title 4">
            <a:extLst>
              <a:ext uri="{FF2B5EF4-FFF2-40B4-BE49-F238E27FC236}">
                <a16:creationId xmlns:a16="http://schemas.microsoft.com/office/drawing/2014/main" id="{20B93806-769F-4C20-A684-CA4CB5BB858C}"/>
              </a:ext>
            </a:extLst>
          </p:cNvPr>
          <p:cNvSpPr>
            <a:spLocks noGrp="1"/>
          </p:cNvSpPr>
          <p:nvPr>
            <p:ph type="title"/>
          </p:nvPr>
        </p:nvSpPr>
        <p:spPr>
          <a:xfrm>
            <a:off x="6662056" y="195943"/>
            <a:ext cx="5630093" cy="1632835"/>
          </a:xfrm>
        </p:spPr>
        <p:txBody>
          <a:bodyPr>
            <a:normAutofit fontScale="90000"/>
          </a:bodyPr>
          <a:lstStyle/>
          <a:p>
            <a:pPr algn="ctr"/>
            <a:r>
              <a:rPr lang="en-US" dirty="0" smtClean="0"/>
              <a:t>EXISTING</a:t>
            </a:r>
            <a:br>
              <a:rPr lang="en-US" dirty="0" smtClean="0"/>
            </a:br>
            <a:r>
              <a:rPr lang="en-US" dirty="0" smtClean="0"/>
              <a:t>VS</a:t>
            </a:r>
            <a:br>
              <a:rPr lang="en-US" dirty="0" smtClean="0"/>
            </a:br>
            <a:r>
              <a:rPr lang="en-US" dirty="0" smtClean="0"/>
              <a:t>PROPOSED SYSTEM </a:t>
            </a:r>
            <a:endParaRPr lang="ru-RU" dirty="0"/>
          </a:p>
        </p:txBody>
      </p:sp>
      <p:sp>
        <p:nvSpPr>
          <p:cNvPr id="6" name="Text Placeholder 5">
            <a:extLst>
              <a:ext uri="{FF2B5EF4-FFF2-40B4-BE49-F238E27FC236}">
                <a16:creationId xmlns:a16="http://schemas.microsoft.com/office/drawing/2014/main" id="{E7292DFE-EBA3-4DB2-A2C7-1810115565E7}"/>
              </a:ext>
            </a:extLst>
          </p:cNvPr>
          <p:cNvSpPr>
            <a:spLocks noGrp="1"/>
          </p:cNvSpPr>
          <p:nvPr>
            <p:ph type="body" sz="quarter" idx="13"/>
          </p:nvPr>
        </p:nvSpPr>
        <p:spPr>
          <a:xfrm>
            <a:off x="6881206" y="2085151"/>
            <a:ext cx="5056084" cy="749047"/>
          </a:xfrm>
        </p:spPr>
        <p:txBody>
          <a:bodyPr>
            <a:normAutofit fontScale="92500"/>
          </a:bodyPr>
          <a:lstStyle/>
          <a:p>
            <a:r>
              <a:rPr lang="en-US" dirty="0"/>
              <a:t>I</a:t>
            </a:r>
            <a:r>
              <a:rPr lang="en-US" dirty="0" smtClean="0"/>
              <a:t>t will be able to overcome many human errors and will save time as well.</a:t>
            </a:r>
            <a:endParaRPr lang="ru-RU" dirty="0"/>
          </a:p>
        </p:txBody>
      </p:sp>
      <p:sp>
        <p:nvSpPr>
          <p:cNvPr id="4" name="Text Placeholder 3">
            <a:extLst>
              <a:ext uri="{FF2B5EF4-FFF2-40B4-BE49-F238E27FC236}">
                <a16:creationId xmlns:a16="http://schemas.microsoft.com/office/drawing/2014/main" id="{7E209D92-7413-44EE-BC90-ECE50DA3158D}"/>
              </a:ext>
            </a:extLst>
          </p:cNvPr>
          <p:cNvSpPr>
            <a:spLocks noGrp="1"/>
          </p:cNvSpPr>
          <p:nvPr>
            <p:ph type="body" sz="quarter" idx="15"/>
          </p:nvPr>
        </p:nvSpPr>
        <p:spPr>
          <a:xfrm>
            <a:off x="6881205" y="3090572"/>
            <a:ext cx="5056085" cy="2799367"/>
          </a:xfrm>
        </p:spPr>
        <p:txBody>
          <a:bodyPr>
            <a:normAutofit/>
          </a:bodyPr>
          <a:lstStyle/>
          <a:p>
            <a:pPr lvl="0">
              <a:buFont typeface="Wingdings" panose="05000000000000000000" pitchFamily="2" charset="2"/>
              <a:buChar char="Ø"/>
            </a:pPr>
            <a:r>
              <a:rPr lang="en-US" sz="2000" dirty="0"/>
              <a:t>Existing system does not have any digital and secure facility for client’s where proposed system will have facilities of many digital accounting systems which will save time as well as reduce errors</a:t>
            </a:r>
            <a:r>
              <a:rPr lang="en-US" sz="2000" dirty="0" smtClean="0"/>
              <a:t>.</a:t>
            </a:r>
          </a:p>
          <a:p>
            <a:pPr lvl="0">
              <a:buFont typeface="Wingdings" panose="05000000000000000000" pitchFamily="2" charset="2"/>
              <a:buChar char="Ø"/>
            </a:pPr>
            <a:endParaRPr lang="en-US" sz="2000" dirty="0"/>
          </a:p>
          <a:p>
            <a:pPr lvl="0">
              <a:buFont typeface="Wingdings" panose="05000000000000000000" pitchFamily="2" charset="2"/>
              <a:buChar char="Ø"/>
            </a:pPr>
            <a:r>
              <a:rPr lang="en-US" sz="2000" dirty="0"/>
              <a:t>Existing system does not have any facility to generate all the particular information about the client’s information</a:t>
            </a:r>
            <a:r>
              <a:rPr lang="en-US" dirty="0"/>
              <a:t>.</a:t>
            </a:r>
          </a:p>
        </p:txBody>
      </p:sp>
      <p:sp>
        <p:nvSpPr>
          <p:cNvPr id="2" name="Slide Number Placeholder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a:lstStyle/>
          <a:p>
            <a:fld id="{D495E168-DA5E-4888-8D8A-92B118324C14}" type="slidenum">
              <a:rPr lang="ru-RU" smtClean="0"/>
              <a:pPr/>
              <a:t>10</a:t>
            </a:fld>
            <a:endParaRPr lang="ru-RU" dirty="0"/>
          </a:p>
        </p:txBody>
      </p:sp>
    </p:spTree>
    <p:extLst>
      <p:ext uri="{BB962C8B-B14F-4D97-AF65-F5344CB8AC3E}">
        <p14:creationId xmlns:p14="http://schemas.microsoft.com/office/powerpoint/2010/main" val="29871498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21564-E2C8-443F-8E07-E59DFA5BC6DF}"/>
              </a:ext>
            </a:extLst>
          </p:cNvPr>
          <p:cNvSpPr>
            <a:spLocks noGrp="1"/>
          </p:cNvSpPr>
          <p:nvPr>
            <p:ph type="title"/>
          </p:nvPr>
        </p:nvSpPr>
        <p:spPr>
          <a:xfrm>
            <a:off x="189591" y="177831"/>
            <a:ext cx="5431881" cy="1160981"/>
          </a:xfrm>
        </p:spPr>
        <p:txBody>
          <a:bodyPr>
            <a:normAutofit fontScale="90000"/>
          </a:bodyPr>
          <a:lstStyle/>
          <a:p>
            <a:r>
              <a:rPr lang="en-US" dirty="0"/>
              <a:t>SYSTEM IMPLEMENTATION</a:t>
            </a:r>
            <a:endParaRPr lang="ru-RU" dirty="0"/>
          </a:p>
        </p:txBody>
      </p:sp>
      <p:sp>
        <p:nvSpPr>
          <p:cNvPr id="5" name="Text Placeholder 4">
            <a:extLst>
              <a:ext uri="{FF2B5EF4-FFF2-40B4-BE49-F238E27FC236}">
                <a16:creationId xmlns:a16="http://schemas.microsoft.com/office/drawing/2014/main" id="{02A2A374-6D41-4D06-9363-30924664025A}"/>
              </a:ext>
            </a:extLst>
          </p:cNvPr>
          <p:cNvSpPr>
            <a:spLocks noGrp="1"/>
          </p:cNvSpPr>
          <p:nvPr>
            <p:ph type="body" sz="quarter" idx="13"/>
          </p:nvPr>
        </p:nvSpPr>
        <p:spPr>
          <a:xfrm>
            <a:off x="189590" y="1338812"/>
            <a:ext cx="4486913" cy="576299"/>
          </a:xfrm>
        </p:spPr>
        <p:txBody>
          <a:bodyPr/>
          <a:lstStyle/>
          <a:p>
            <a:r>
              <a:rPr lang="en-US" dirty="0" smtClean="0"/>
              <a:t>Screen shots of several pages.</a:t>
            </a:r>
            <a:endParaRPr lang="ru-RU" dirty="0"/>
          </a:p>
        </p:txBody>
      </p:sp>
      <p:sp>
        <p:nvSpPr>
          <p:cNvPr id="3" name="Slide Number Placeholder 2">
            <a:extLst>
              <a:ext uri="{FF2B5EF4-FFF2-40B4-BE49-F238E27FC236}">
                <a16:creationId xmlns:a16="http://schemas.microsoft.com/office/drawing/2014/main" id="{EA534D36-FD98-42BC-977C-D6843E425B7B}"/>
              </a:ext>
            </a:extLst>
          </p:cNvPr>
          <p:cNvSpPr>
            <a:spLocks noGrp="1"/>
          </p:cNvSpPr>
          <p:nvPr>
            <p:ph type="sldNum" sz="quarter" idx="10"/>
          </p:nvPr>
        </p:nvSpPr>
        <p:spPr/>
        <p:txBody>
          <a:bodyPr/>
          <a:lstStyle/>
          <a:p>
            <a:fld id="{D495E168-DA5E-4888-8D8A-92B118324C14}" type="slidenum">
              <a:rPr lang="ru-RU" smtClean="0"/>
              <a:pPr/>
              <a:t>11</a:t>
            </a:fld>
            <a:endParaRPr lang="ru-RU" dirty="0"/>
          </a:p>
        </p:txBody>
      </p:sp>
      <p:pic>
        <p:nvPicPr>
          <p:cNvPr id="8" name="Picture 7"/>
          <p:cNvPicPr/>
          <p:nvPr/>
        </p:nvPicPr>
        <p:blipFill rotWithShape="1">
          <a:blip r:embed="rId2"/>
          <a:srcRect t="1" b="1"/>
          <a:stretch/>
        </p:blipFill>
        <p:spPr>
          <a:xfrm>
            <a:off x="6247445" y="238710"/>
            <a:ext cx="5698382" cy="191506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1" name="Picture 10"/>
          <p:cNvPicPr/>
          <p:nvPr/>
        </p:nvPicPr>
        <p:blipFill>
          <a:blip r:embed="rId3">
            <a:extLst>
              <a:ext uri="{28A0092B-C50C-407E-A947-70E740481C1C}">
                <a14:useLocalDpi xmlns:a14="http://schemas.microsoft.com/office/drawing/2010/main" val="0"/>
              </a:ext>
            </a:extLst>
          </a:blip>
          <a:srcRect/>
          <a:stretch>
            <a:fillRect/>
          </a:stretch>
        </p:blipFill>
        <p:spPr bwMode="auto">
          <a:xfrm>
            <a:off x="189591" y="2349220"/>
            <a:ext cx="5851677" cy="110119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2" name="Picture 11"/>
          <p:cNvPicPr/>
          <p:nvPr/>
        </p:nvPicPr>
        <p:blipFill>
          <a:blip r:embed="rId4"/>
          <a:stretch>
            <a:fillRect/>
          </a:stretch>
        </p:blipFill>
        <p:spPr>
          <a:xfrm>
            <a:off x="189591" y="3884524"/>
            <a:ext cx="6453505" cy="1787525"/>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9" name="Picture 8"/>
          <p:cNvPicPr/>
          <p:nvPr/>
        </p:nvPicPr>
        <p:blipFill>
          <a:blip r:embed="rId5"/>
          <a:stretch>
            <a:fillRect/>
          </a:stretch>
        </p:blipFill>
        <p:spPr>
          <a:xfrm>
            <a:off x="6845226" y="2585575"/>
            <a:ext cx="5100601" cy="217111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13" name="Picture 12"/>
          <p:cNvPicPr/>
          <p:nvPr/>
        </p:nvPicPr>
        <p:blipFill>
          <a:blip r:embed="rId6"/>
          <a:stretch>
            <a:fillRect/>
          </a:stretch>
        </p:blipFill>
        <p:spPr>
          <a:xfrm>
            <a:off x="4578228" y="5383166"/>
            <a:ext cx="5502119" cy="1238412"/>
          </a:xfrm>
          <a:prstGeom prst="roundRect">
            <a:avLst>
              <a:gd name="adj" fmla="val 11006"/>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139098757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par>
                                <p:cTn id="11" presetID="3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fltVal val="0"/>
                                          </p:val>
                                        </p:tav>
                                        <p:tav tm="100000">
                                          <p:val>
                                            <p:strVal val="#ppt_w"/>
                                          </p:val>
                                        </p:tav>
                                      </p:tavLst>
                                    </p:anim>
                                    <p:anim calcmode="lin" valueType="num">
                                      <p:cBhvr>
                                        <p:cTn id="14" dur="1000" fill="hold"/>
                                        <p:tgtEl>
                                          <p:spTgt spid="11"/>
                                        </p:tgtEl>
                                        <p:attrNameLst>
                                          <p:attrName>ppt_h</p:attrName>
                                        </p:attrNameLst>
                                      </p:cBhvr>
                                      <p:tavLst>
                                        <p:tav tm="0">
                                          <p:val>
                                            <p:fltVal val="0"/>
                                          </p:val>
                                        </p:tav>
                                        <p:tav tm="100000">
                                          <p:val>
                                            <p:strVal val="#ppt_h"/>
                                          </p:val>
                                        </p:tav>
                                      </p:tavLst>
                                    </p:anim>
                                    <p:anim calcmode="lin" valueType="num">
                                      <p:cBhvr>
                                        <p:cTn id="15" dur="1000" fill="hold"/>
                                        <p:tgtEl>
                                          <p:spTgt spid="11"/>
                                        </p:tgtEl>
                                        <p:attrNameLst>
                                          <p:attrName>style.rotation</p:attrName>
                                        </p:attrNameLst>
                                      </p:cBhvr>
                                      <p:tavLst>
                                        <p:tav tm="0">
                                          <p:val>
                                            <p:fltVal val="90"/>
                                          </p:val>
                                        </p:tav>
                                        <p:tav tm="100000">
                                          <p:val>
                                            <p:fltVal val="0"/>
                                          </p:val>
                                        </p:tav>
                                      </p:tavLst>
                                    </p:anim>
                                    <p:animEffect transition="in" filter="fade">
                                      <p:cBhvr>
                                        <p:cTn id="16" dur="1000"/>
                                        <p:tgtEl>
                                          <p:spTgt spid="11"/>
                                        </p:tgtEl>
                                      </p:cBhvr>
                                    </p:animEffect>
                                  </p:childTnLst>
                                </p:cTn>
                              </p:par>
                              <p:par>
                                <p:cTn id="17" presetID="3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1000" fill="hold"/>
                                        <p:tgtEl>
                                          <p:spTgt spid="8"/>
                                        </p:tgtEl>
                                        <p:attrNameLst>
                                          <p:attrName>ppt_w</p:attrName>
                                        </p:attrNameLst>
                                      </p:cBhvr>
                                      <p:tavLst>
                                        <p:tav tm="0">
                                          <p:val>
                                            <p:fltVal val="0"/>
                                          </p:val>
                                        </p:tav>
                                        <p:tav tm="100000">
                                          <p:val>
                                            <p:strVal val="#ppt_w"/>
                                          </p:val>
                                        </p:tav>
                                      </p:tavLst>
                                    </p:anim>
                                    <p:anim calcmode="lin" valueType="num">
                                      <p:cBhvr>
                                        <p:cTn id="20" dur="1000" fill="hold"/>
                                        <p:tgtEl>
                                          <p:spTgt spid="8"/>
                                        </p:tgtEl>
                                        <p:attrNameLst>
                                          <p:attrName>ppt_h</p:attrName>
                                        </p:attrNameLst>
                                      </p:cBhvr>
                                      <p:tavLst>
                                        <p:tav tm="0">
                                          <p:val>
                                            <p:fltVal val="0"/>
                                          </p:val>
                                        </p:tav>
                                        <p:tav tm="100000">
                                          <p:val>
                                            <p:strVal val="#ppt_h"/>
                                          </p:val>
                                        </p:tav>
                                      </p:tavLst>
                                    </p:anim>
                                    <p:anim calcmode="lin" valueType="num">
                                      <p:cBhvr>
                                        <p:cTn id="21" dur="1000" fill="hold"/>
                                        <p:tgtEl>
                                          <p:spTgt spid="8"/>
                                        </p:tgtEl>
                                        <p:attrNameLst>
                                          <p:attrName>style.rotation</p:attrName>
                                        </p:attrNameLst>
                                      </p:cBhvr>
                                      <p:tavLst>
                                        <p:tav tm="0">
                                          <p:val>
                                            <p:fltVal val="90"/>
                                          </p:val>
                                        </p:tav>
                                        <p:tav tm="100000">
                                          <p:val>
                                            <p:fltVal val="0"/>
                                          </p:val>
                                        </p:tav>
                                      </p:tavLst>
                                    </p:anim>
                                    <p:animEffect transition="in" filter="fade">
                                      <p:cBhvr>
                                        <p:cTn id="22" dur="1000"/>
                                        <p:tgtEl>
                                          <p:spTgt spid="8"/>
                                        </p:tgtEl>
                                      </p:cBhvr>
                                    </p:animEffect>
                                  </p:childTnLst>
                                </p:cTn>
                              </p:par>
                              <p:par>
                                <p:cTn id="23" presetID="3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1000" fill="hold"/>
                                        <p:tgtEl>
                                          <p:spTgt spid="9"/>
                                        </p:tgtEl>
                                        <p:attrNameLst>
                                          <p:attrName>ppt_w</p:attrName>
                                        </p:attrNameLst>
                                      </p:cBhvr>
                                      <p:tavLst>
                                        <p:tav tm="0">
                                          <p:val>
                                            <p:fltVal val="0"/>
                                          </p:val>
                                        </p:tav>
                                        <p:tav tm="100000">
                                          <p:val>
                                            <p:strVal val="#ppt_w"/>
                                          </p:val>
                                        </p:tav>
                                      </p:tavLst>
                                    </p:anim>
                                    <p:anim calcmode="lin" valueType="num">
                                      <p:cBhvr>
                                        <p:cTn id="26" dur="1000" fill="hold"/>
                                        <p:tgtEl>
                                          <p:spTgt spid="9"/>
                                        </p:tgtEl>
                                        <p:attrNameLst>
                                          <p:attrName>ppt_h</p:attrName>
                                        </p:attrNameLst>
                                      </p:cBhvr>
                                      <p:tavLst>
                                        <p:tav tm="0">
                                          <p:val>
                                            <p:fltVal val="0"/>
                                          </p:val>
                                        </p:tav>
                                        <p:tav tm="100000">
                                          <p:val>
                                            <p:strVal val="#ppt_h"/>
                                          </p:val>
                                        </p:tav>
                                      </p:tavLst>
                                    </p:anim>
                                    <p:anim calcmode="lin" valueType="num">
                                      <p:cBhvr>
                                        <p:cTn id="27" dur="1000" fill="hold"/>
                                        <p:tgtEl>
                                          <p:spTgt spid="9"/>
                                        </p:tgtEl>
                                        <p:attrNameLst>
                                          <p:attrName>style.rotation</p:attrName>
                                        </p:attrNameLst>
                                      </p:cBhvr>
                                      <p:tavLst>
                                        <p:tav tm="0">
                                          <p:val>
                                            <p:fltVal val="90"/>
                                          </p:val>
                                        </p:tav>
                                        <p:tav tm="100000">
                                          <p:val>
                                            <p:fltVal val="0"/>
                                          </p:val>
                                        </p:tav>
                                      </p:tavLst>
                                    </p:anim>
                                    <p:animEffect transition="in" filter="fade">
                                      <p:cBhvr>
                                        <p:cTn id="28" dur="1000"/>
                                        <p:tgtEl>
                                          <p:spTgt spid="9"/>
                                        </p:tgtEl>
                                      </p:cBhvr>
                                    </p:animEffect>
                                  </p:childTnLst>
                                </p:cTn>
                              </p:par>
                              <p:par>
                                <p:cTn id="29" presetID="31"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1000" fill="hold"/>
                                        <p:tgtEl>
                                          <p:spTgt spid="13"/>
                                        </p:tgtEl>
                                        <p:attrNameLst>
                                          <p:attrName>ppt_w</p:attrName>
                                        </p:attrNameLst>
                                      </p:cBhvr>
                                      <p:tavLst>
                                        <p:tav tm="0">
                                          <p:val>
                                            <p:fltVal val="0"/>
                                          </p:val>
                                        </p:tav>
                                        <p:tav tm="100000">
                                          <p:val>
                                            <p:strVal val="#ppt_w"/>
                                          </p:val>
                                        </p:tav>
                                      </p:tavLst>
                                    </p:anim>
                                    <p:anim calcmode="lin" valueType="num">
                                      <p:cBhvr>
                                        <p:cTn id="32" dur="1000" fill="hold"/>
                                        <p:tgtEl>
                                          <p:spTgt spid="13"/>
                                        </p:tgtEl>
                                        <p:attrNameLst>
                                          <p:attrName>ppt_h</p:attrName>
                                        </p:attrNameLst>
                                      </p:cBhvr>
                                      <p:tavLst>
                                        <p:tav tm="0">
                                          <p:val>
                                            <p:fltVal val="0"/>
                                          </p:val>
                                        </p:tav>
                                        <p:tav tm="100000">
                                          <p:val>
                                            <p:strVal val="#ppt_h"/>
                                          </p:val>
                                        </p:tav>
                                      </p:tavLst>
                                    </p:anim>
                                    <p:anim calcmode="lin" valueType="num">
                                      <p:cBhvr>
                                        <p:cTn id="33" dur="1000" fill="hold"/>
                                        <p:tgtEl>
                                          <p:spTgt spid="13"/>
                                        </p:tgtEl>
                                        <p:attrNameLst>
                                          <p:attrName>style.rotation</p:attrName>
                                        </p:attrNameLst>
                                      </p:cBhvr>
                                      <p:tavLst>
                                        <p:tav tm="0">
                                          <p:val>
                                            <p:fltVal val="90"/>
                                          </p:val>
                                        </p:tav>
                                        <p:tav tm="100000">
                                          <p:val>
                                            <p:fltVal val="0"/>
                                          </p:val>
                                        </p:tav>
                                      </p:tavLst>
                                    </p:anim>
                                    <p:animEffect transition="in" filter="fade">
                                      <p:cBhvr>
                                        <p:cTn id="34"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Futuristic Design Office Building Against Clear Sky">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2"/>
          <a:srcRect l="10743" t="17230" r="27972"/>
          <a:stretch/>
        </p:blipFill>
        <p:spPr>
          <a:xfrm>
            <a:off x="0" y="404811"/>
            <a:ext cx="6108872" cy="5485128"/>
          </a:xfrm>
        </p:spPr>
      </p:pic>
      <p:sp>
        <p:nvSpPr>
          <p:cNvPr id="5" name="Title 4">
            <a:extLst>
              <a:ext uri="{FF2B5EF4-FFF2-40B4-BE49-F238E27FC236}">
                <a16:creationId xmlns:a16="http://schemas.microsoft.com/office/drawing/2014/main" id="{20B93806-769F-4C20-A684-CA4CB5BB858C}"/>
              </a:ext>
            </a:extLst>
          </p:cNvPr>
          <p:cNvSpPr>
            <a:spLocks noGrp="1"/>
          </p:cNvSpPr>
          <p:nvPr>
            <p:ph type="title"/>
          </p:nvPr>
        </p:nvSpPr>
        <p:spPr/>
        <p:txBody>
          <a:bodyPr/>
          <a:lstStyle/>
          <a:p>
            <a:r>
              <a:rPr lang="en-US" dirty="0"/>
              <a:t>FUTURE SCOPE</a:t>
            </a:r>
            <a:endParaRPr lang="ru-RU" dirty="0"/>
          </a:p>
        </p:txBody>
      </p:sp>
      <p:sp>
        <p:nvSpPr>
          <p:cNvPr id="6" name="Text Placeholder 5">
            <a:extLst>
              <a:ext uri="{FF2B5EF4-FFF2-40B4-BE49-F238E27FC236}">
                <a16:creationId xmlns:a16="http://schemas.microsoft.com/office/drawing/2014/main" id="{E7292DFE-EBA3-4DB2-A2C7-1810115565E7}"/>
              </a:ext>
            </a:extLst>
          </p:cNvPr>
          <p:cNvSpPr>
            <a:spLocks noGrp="1"/>
          </p:cNvSpPr>
          <p:nvPr>
            <p:ph type="body" sz="quarter" idx="13"/>
          </p:nvPr>
        </p:nvSpPr>
        <p:spPr/>
        <p:txBody>
          <a:bodyPr>
            <a:normAutofit fontScale="92500" lnSpcReduction="20000"/>
          </a:bodyPr>
          <a:lstStyle/>
          <a:p>
            <a:r>
              <a:rPr lang="en-US" dirty="0"/>
              <a:t>I</a:t>
            </a:r>
            <a:r>
              <a:rPr lang="en-US" dirty="0" smtClean="0"/>
              <a:t>t may </a:t>
            </a:r>
            <a:r>
              <a:rPr lang="en-US" dirty="0"/>
              <a:t>used in any good bank for improving their facilities and reduce many human errors.</a:t>
            </a:r>
            <a:endParaRPr lang="ru-RU" dirty="0"/>
          </a:p>
        </p:txBody>
      </p:sp>
      <p:sp>
        <p:nvSpPr>
          <p:cNvPr id="4" name="Text Placeholder 3">
            <a:extLst>
              <a:ext uri="{FF2B5EF4-FFF2-40B4-BE49-F238E27FC236}">
                <a16:creationId xmlns:a16="http://schemas.microsoft.com/office/drawing/2014/main" id="{7E209D92-7413-44EE-BC90-ECE50DA3158D}"/>
              </a:ext>
            </a:extLst>
          </p:cNvPr>
          <p:cNvSpPr>
            <a:spLocks noGrp="1"/>
          </p:cNvSpPr>
          <p:nvPr>
            <p:ph type="body" sz="quarter" idx="15"/>
          </p:nvPr>
        </p:nvSpPr>
        <p:spPr/>
        <p:txBody>
          <a:bodyPr/>
          <a:lstStyle/>
          <a:p>
            <a:r>
              <a:rPr lang="en-US" dirty="0"/>
              <a:t>L</a:t>
            </a:r>
            <a:r>
              <a:rPr lang="en-US" dirty="0" smtClean="0"/>
              <a:t>og </a:t>
            </a:r>
            <a:r>
              <a:rPr lang="en-US" dirty="0"/>
              <a:t>in panel for customers and admins</a:t>
            </a:r>
            <a:r>
              <a:rPr lang="en-US" dirty="0" smtClean="0"/>
              <a:t>.</a:t>
            </a:r>
          </a:p>
          <a:p>
            <a:endParaRPr lang="en-US" dirty="0" smtClean="0"/>
          </a:p>
          <a:p>
            <a:r>
              <a:rPr lang="en-US" dirty="0" smtClean="0"/>
              <a:t>Password protected.</a:t>
            </a:r>
          </a:p>
          <a:p>
            <a:endParaRPr lang="en-US" dirty="0" smtClean="0"/>
          </a:p>
          <a:p>
            <a:r>
              <a:rPr lang="en-US" dirty="0" smtClean="0"/>
              <a:t>More secure.</a:t>
            </a:r>
          </a:p>
          <a:p>
            <a:endParaRPr lang="en-US" dirty="0" smtClean="0"/>
          </a:p>
          <a:p>
            <a:r>
              <a:rPr lang="en-US" dirty="0" smtClean="0"/>
              <a:t>More attractive user interface</a:t>
            </a:r>
          </a:p>
          <a:p>
            <a:endParaRPr lang="en-US" dirty="0" smtClean="0"/>
          </a:p>
          <a:p>
            <a:r>
              <a:rPr lang="en-US" dirty="0" smtClean="0"/>
              <a:t>More Managing features.</a:t>
            </a:r>
            <a:endParaRPr lang="en-US" dirty="0"/>
          </a:p>
        </p:txBody>
      </p:sp>
      <p:sp>
        <p:nvSpPr>
          <p:cNvPr id="2" name="Slide Number Placeholder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a:lstStyle/>
          <a:p>
            <a:fld id="{D495E168-DA5E-4888-8D8A-92B118324C14}" type="slidenum">
              <a:rPr lang="ru-RU" smtClean="0"/>
              <a:pPr/>
              <a:t>12</a:t>
            </a:fld>
            <a:endParaRPr lang="ru-RU" dirty="0"/>
          </a:p>
        </p:txBody>
      </p:sp>
    </p:spTree>
    <p:extLst>
      <p:ext uri="{BB962C8B-B14F-4D97-AF65-F5344CB8AC3E}">
        <p14:creationId xmlns:p14="http://schemas.microsoft.com/office/powerpoint/2010/main" val="55093520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randombar(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randombar(horizontal)">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randombar(horizontal)">
                                      <p:cBhvr>
                                        <p:cTn id="17" dur="500"/>
                                        <p:tgtEl>
                                          <p:spTgt spid="4">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randombar(horizontal)">
                                      <p:cBhvr>
                                        <p:cTn id="22" dur="500"/>
                                        <p:tgtEl>
                                          <p:spTgt spid="4">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animEffect transition="in" filter="randombar(horizontal)">
                                      <p:cBhvr>
                                        <p:cTn id="27"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Low Angle View of Office Building Against Clear Sky">
            <a:extLst>
              <a:ext uri="{FF2B5EF4-FFF2-40B4-BE49-F238E27FC236}">
                <a16:creationId xmlns:a16="http://schemas.microsoft.com/office/drawing/2014/main" id="{98E1357B-90EC-4F60-BE24-5671EC46D030}"/>
              </a:ext>
            </a:extLst>
          </p:cNvPr>
          <p:cNvPicPr>
            <a:picLocks noGrp="1" noChangeAspect="1"/>
          </p:cNvPicPr>
          <p:nvPr>
            <p:ph type="pic" sz="quarter" idx="14"/>
          </p:nvPr>
        </p:nvPicPr>
        <p:blipFill rotWithShape="1">
          <a:blip r:embed="rId2"/>
          <a:srcRect l="31392" t="13926" r="1" b="11848"/>
          <a:stretch/>
        </p:blipFill>
        <p:spPr>
          <a:xfrm>
            <a:off x="3827417" y="0"/>
            <a:ext cx="8364583" cy="6792686"/>
          </a:xfrm>
        </p:spPr>
      </p:pic>
      <p:sp>
        <p:nvSpPr>
          <p:cNvPr id="2" name="Title 1">
            <a:extLst>
              <a:ext uri="{FF2B5EF4-FFF2-40B4-BE49-F238E27FC236}">
                <a16:creationId xmlns:a16="http://schemas.microsoft.com/office/drawing/2014/main" id="{CFA21564-E2C8-443F-8E07-E59DFA5BC6DF}"/>
              </a:ext>
            </a:extLst>
          </p:cNvPr>
          <p:cNvSpPr>
            <a:spLocks noGrp="1"/>
          </p:cNvSpPr>
          <p:nvPr>
            <p:ph type="title"/>
          </p:nvPr>
        </p:nvSpPr>
        <p:spPr>
          <a:xfrm>
            <a:off x="777240" y="1033272"/>
            <a:ext cx="4395651" cy="782638"/>
          </a:xfrm>
        </p:spPr>
        <p:txBody>
          <a:bodyPr/>
          <a:lstStyle/>
          <a:p>
            <a:r>
              <a:rPr lang="en-US" dirty="0"/>
              <a:t>CONCLUTION</a:t>
            </a:r>
            <a:endParaRPr lang="ru-RU" dirty="0"/>
          </a:p>
        </p:txBody>
      </p:sp>
      <p:sp>
        <p:nvSpPr>
          <p:cNvPr id="5" name="Text Placeholder 4">
            <a:extLst>
              <a:ext uri="{FF2B5EF4-FFF2-40B4-BE49-F238E27FC236}">
                <a16:creationId xmlns:a16="http://schemas.microsoft.com/office/drawing/2014/main" id="{02A2A374-6D41-4D06-9363-30924664025A}"/>
              </a:ext>
            </a:extLst>
          </p:cNvPr>
          <p:cNvSpPr>
            <a:spLocks noGrp="1"/>
          </p:cNvSpPr>
          <p:nvPr>
            <p:ph type="body" sz="quarter" idx="13"/>
          </p:nvPr>
        </p:nvSpPr>
        <p:spPr>
          <a:xfrm>
            <a:off x="156754" y="2264580"/>
            <a:ext cx="5865224" cy="3496140"/>
          </a:xfrm>
        </p:spPr>
        <p:txBody>
          <a:bodyPr>
            <a:normAutofit/>
          </a:bodyPr>
          <a:lstStyle/>
          <a:p>
            <a:r>
              <a:rPr lang="en-US" dirty="0" smtClean="0"/>
              <a:t>We </a:t>
            </a:r>
            <a:r>
              <a:rPr lang="en-US" dirty="0"/>
              <a:t>encourage other developers of similar application to think twice on how best they can improve in developing a more secured system that will meet the challenges we face today especially on the banking sector and other financial institutions.</a:t>
            </a:r>
          </a:p>
        </p:txBody>
      </p:sp>
      <p:sp>
        <p:nvSpPr>
          <p:cNvPr id="3" name="Slide Number Placeholder 2">
            <a:extLst>
              <a:ext uri="{FF2B5EF4-FFF2-40B4-BE49-F238E27FC236}">
                <a16:creationId xmlns:a16="http://schemas.microsoft.com/office/drawing/2014/main" id="{EA534D36-FD98-42BC-977C-D6843E425B7B}"/>
              </a:ext>
            </a:extLst>
          </p:cNvPr>
          <p:cNvSpPr>
            <a:spLocks noGrp="1"/>
          </p:cNvSpPr>
          <p:nvPr>
            <p:ph type="sldNum" sz="quarter" idx="10"/>
          </p:nvPr>
        </p:nvSpPr>
        <p:spPr/>
        <p:txBody>
          <a:bodyPr/>
          <a:lstStyle/>
          <a:p>
            <a:fld id="{D495E168-DA5E-4888-8D8A-92B118324C14}" type="slidenum">
              <a:rPr lang="ru-RU" smtClean="0"/>
              <a:pPr/>
              <a:t>13</a:t>
            </a:fld>
            <a:endParaRPr lang="ru-RU" dirty="0"/>
          </a:p>
        </p:txBody>
      </p:sp>
    </p:spTree>
    <p:extLst>
      <p:ext uri="{BB962C8B-B14F-4D97-AF65-F5344CB8AC3E}">
        <p14:creationId xmlns:p14="http://schemas.microsoft.com/office/powerpoint/2010/main" val="11066300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descr="Low Angle View of Office Building Against Blue Sky">
            <a:extLst>
              <a:ext uri="{FF2B5EF4-FFF2-40B4-BE49-F238E27FC236}">
                <a16:creationId xmlns:a16="http://schemas.microsoft.com/office/drawing/2014/main" id="{40946D55-3A70-4E32-99AB-8D71063AAEDE}"/>
              </a:ext>
            </a:extLst>
          </p:cNvPr>
          <p:cNvPicPr>
            <a:picLocks noGrp="1" noChangeAspect="1"/>
          </p:cNvPicPr>
          <p:nvPr>
            <p:ph type="pic" sz="quarter" idx="26"/>
          </p:nvPr>
        </p:nvPicPr>
        <p:blipFill rotWithShape="1">
          <a:blip r:embed="rId2"/>
          <a:srcRect l="2749" r="2749"/>
          <a:stretch/>
        </p:blipFill>
        <p:spPr/>
      </p:pic>
      <p:sp>
        <p:nvSpPr>
          <p:cNvPr id="2" name="Title 1">
            <a:extLst>
              <a:ext uri="{FF2B5EF4-FFF2-40B4-BE49-F238E27FC236}">
                <a16:creationId xmlns:a16="http://schemas.microsoft.com/office/drawing/2014/main" id="{D110F751-9975-4653-9855-BA1C7499B75F}"/>
              </a:ext>
            </a:extLst>
          </p:cNvPr>
          <p:cNvSpPr>
            <a:spLocks noGrp="1"/>
          </p:cNvSpPr>
          <p:nvPr>
            <p:ph type="title"/>
          </p:nvPr>
        </p:nvSpPr>
        <p:spPr/>
        <p:txBody>
          <a:bodyPr/>
          <a:lstStyle/>
          <a:p>
            <a:r>
              <a:rPr lang="en-US" dirty="0"/>
              <a:t>THANK</a:t>
            </a:r>
            <a:br>
              <a:rPr lang="en-US" dirty="0"/>
            </a:br>
            <a:r>
              <a:rPr lang="en-US" dirty="0"/>
              <a:t>YOU!</a:t>
            </a:r>
            <a:endParaRPr lang="ru-RU" dirty="0"/>
          </a:p>
        </p:txBody>
      </p:sp>
      <p:sp>
        <p:nvSpPr>
          <p:cNvPr id="3" name="Text Placeholder 2">
            <a:extLst>
              <a:ext uri="{FF2B5EF4-FFF2-40B4-BE49-F238E27FC236}">
                <a16:creationId xmlns:a16="http://schemas.microsoft.com/office/drawing/2014/main" id="{83BBFE92-CA4F-4673-B4D5-7FFF88E819E8}"/>
              </a:ext>
            </a:extLst>
          </p:cNvPr>
          <p:cNvSpPr>
            <a:spLocks noGrp="1"/>
          </p:cNvSpPr>
          <p:nvPr>
            <p:ph type="body" sz="quarter" idx="13"/>
          </p:nvPr>
        </p:nvSpPr>
        <p:spPr/>
        <p:txBody>
          <a:bodyPr/>
          <a:lstStyle/>
          <a:p>
            <a:r>
              <a:rPr lang="en-US" dirty="0" smtClean="0"/>
              <a:t>Have a good day </a:t>
            </a:r>
            <a:r>
              <a:rPr lang="en-US" dirty="0" smtClean="0">
                <a:sym typeface="Wingdings" panose="05000000000000000000" pitchFamily="2" charset="2"/>
              </a:rPr>
              <a:t></a:t>
            </a:r>
            <a:endParaRPr lang="ru-RU" dirty="0"/>
          </a:p>
        </p:txBody>
      </p:sp>
      <p:sp>
        <p:nvSpPr>
          <p:cNvPr id="9" name="Text Placeholder 8">
            <a:extLst>
              <a:ext uri="{FF2B5EF4-FFF2-40B4-BE49-F238E27FC236}">
                <a16:creationId xmlns:a16="http://schemas.microsoft.com/office/drawing/2014/main" id="{AE673424-1521-4ECB-BC19-D062786A9ED3}"/>
              </a:ext>
            </a:extLst>
          </p:cNvPr>
          <p:cNvSpPr>
            <a:spLocks noGrp="1"/>
          </p:cNvSpPr>
          <p:nvPr>
            <p:ph type="body" sz="quarter" idx="25"/>
          </p:nvPr>
        </p:nvSpPr>
        <p:spPr>
          <a:xfrm>
            <a:off x="7824469" y="6163660"/>
            <a:ext cx="4367531" cy="288000"/>
          </a:xfrm>
        </p:spPr>
        <p:txBody>
          <a:bodyPr/>
          <a:lstStyle/>
          <a:p>
            <a:r>
              <a:rPr lang="en-US" dirty="0" smtClean="0"/>
              <a:t>For more info, Please Email:</a:t>
            </a:r>
            <a:endParaRPr lang="ru-RU" dirty="0"/>
          </a:p>
        </p:txBody>
      </p:sp>
      <p:sp>
        <p:nvSpPr>
          <p:cNvPr id="8" name="Text Placeholder 7">
            <a:extLst>
              <a:ext uri="{FF2B5EF4-FFF2-40B4-BE49-F238E27FC236}">
                <a16:creationId xmlns:a16="http://schemas.microsoft.com/office/drawing/2014/main" id="{1E9D6192-3994-44C6-93B4-D248EEE931D9}"/>
              </a:ext>
            </a:extLst>
          </p:cNvPr>
          <p:cNvSpPr>
            <a:spLocks noGrp="1"/>
          </p:cNvSpPr>
          <p:nvPr>
            <p:ph type="body" sz="quarter" idx="24"/>
          </p:nvPr>
        </p:nvSpPr>
        <p:spPr>
          <a:xfrm>
            <a:off x="6271444" y="6383481"/>
            <a:ext cx="5920556" cy="474519"/>
          </a:xfrm>
        </p:spPr>
        <p:txBody>
          <a:bodyPr/>
          <a:lstStyle/>
          <a:p>
            <a:r>
              <a:rPr lang="en-US" dirty="0" smtClean="0"/>
              <a:t>adnanabir35@gmail.com</a:t>
            </a:r>
            <a:endParaRPr lang="ru-RU" dirty="0"/>
          </a:p>
        </p:txBody>
      </p:sp>
    </p:spTree>
    <p:extLst>
      <p:ext uri="{BB962C8B-B14F-4D97-AF65-F5344CB8AC3E}">
        <p14:creationId xmlns:p14="http://schemas.microsoft.com/office/powerpoint/2010/main" val="231420151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3">
                                            <p:txEl>
                                              <p:pRg st="0" end="0"/>
                                            </p:txEl>
                                          </p:spTgt>
                                        </p:tgtEl>
                                      </p:cBhvr>
                                    </p:animEffect>
                                    <p:animScale>
                                      <p:cBhvr>
                                        <p:cTn id="15" dur="250" autoRev="1" fill="hold"/>
                                        <p:tgtEl>
                                          <p:spTgt spid="3">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495E168-DA5E-4888-8D8A-92B118324C14}" type="slidenum">
              <a:rPr lang="ru-RU" smtClean="0"/>
              <a:pPr/>
              <a:t>2</a:t>
            </a:fld>
            <a:endParaRPr lang="ru-RU" dirty="0"/>
          </a:p>
        </p:txBody>
      </p:sp>
      <p:pic>
        <p:nvPicPr>
          <p:cNvPr id="3" name="Picture 2"/>
          <p:cNvPicPr>
            <a:picLocks noChangeAspect="1"/>
          </p:cNvPicPr>
          <p:nvPr/>
        </p:nvPicPr>
        <p:blipFill>
          <a:blip r:embed="rId2"/>
          <a:stretch>
            <a:fillRect/>
          </a:stretch>
        </p:blipFill>
        <p:spPr>
          <a:xfrm>
            <a:off x="6643878" y="0"/>
            <a:ext cx="5548122" cy="6858000"/>
          </a:xfrm>
          <a:prstGeom prst="rect">
            <a:avLst/>
          </a:prstGeom>
          <a:ln>
            <a:noFill/>
          </a:ln>
          <a:effectLst>
            <a:outerShdw blurRad="292100" dist="139700" dir="2700000" algn="tl" rotWithShape="0">
              <a:srgbClr val="333333">
                <a:alpha val="65000"/>
              </a:srgbClr>
            </a:outerShdw>
          </a:effectLst>
        </p:spPr>
      </p:pic>
      <p:sp>
        <p:nvSpPr>
          <p:cNvPr id="4" name="Title 4">
            <a:extLst>
              <a:ext uri="{FF2B5EF4-FFF2-40B4-BE49-F238E27FC236}">
                <a16:creationId xmlns:a16="http://schemas.microsoft.com/office/drawing/2014/main" id="{0C01CE71-FC76-4B08-B6CF-991940C3CF1D}"/>
              </a:ext>
            </a:extLst>
          </p:cNvPr>
          <p:cNvSpPr txBox="1">
            <a:spLocks/>
          </p:cNvSpPr>
          <p:nvPr/>
        </p:nvSpPr>
        <p:spPr>
          <a:xfrm>
            <a:off x="133952" y="2548037"/>
            <a:ext cx="5757396" cy="2102339"/>
          </a:xfrm>
          <a:prstGeom prst="rect">
            <a:avLst/>
          </a:prstGeom>
        </p:spPr>
        <p:txBody>
          <a:bodyPr/>
          <a:lst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a:lstStyle>
          <a:p>
            <a:pPr algn="ctr"/>
            <a:r>
              <a:rPr lang="en-US" dirty="0" smtClean="0"/>
              <a:t>“Money </a:t>
            </a:r>
            <a:r>
              <a:rPr lang="en-US" dirty="0"/>
              <a:t>is the root of all </a:t>
            </a:r>
            <a:r>
              <a:rPr lang="en-US" dirty="0" smtClean="0"/>
              <a:t>evils”</a:t>
            </a:r>
            <a:endParaRPr lang="ru-RU" dirty="0"/>
          </a:p>
        </p:txBody>
      </p:sp>
    </p:spTree>
    <p:extLst>
      <p:ext uri="{BB962C8B-B14F-4D97-AF65-F5344CB8AC3E}">
        <p14:creationId xmlns:p14="http://schemas.microsoft.com/office/powerpoint/2010/main" val="39116437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Building glass walls and sky">
            <a:extLst>
              <a:ext uri="{FF2B5EF4-FFF2-40B4-BE49-F238E27FC236}">
                <a16:creationId xmlns:a16="http://schemas.microsoft.com/office/drawing/2014/main" id="{873751CF-C490-45B5-B248-BF86A59ECF2E}"/>
              </a:ext>
            </a:extLst>
          </p:cNvPr>
          <p:cNvPicPr>
            <a:picLocks noGrp="1" noChangeAspect="1"/>
          </p:cNvPicPr>
          <p:nvPr>
            <p:ph type="pic" sz="quarter" idx="22"/>
          </p:nvPr>
        </p:nvPicPr>
        <p:blipFill rotWithShape="1">
          <a:blip r:embed="rId2"/>
          <a:srcRect l="-48" t="6766" r="19843" b="3091"/>
          <a:stretch/>
        </p:blipFill>
        <p:spPr>
          <a:xfrm>
            <a:off x="3033191" y="0"/>
            <a:ext cx="9155634" cy="6858000"/>
          </a:xfrm>
        </p:spPr>
      </p:pic>
      <p:sp>
        <p:nvSpPr>
          <p:cNvPr id="2" name="Title 1">
            <a:extLst>
              <a:ext uri="{FF2B5EF4-FFF2-40B4-BE49-F238E27FC236}">
                <a16:creationId xmlns:a16="http://schemas.microsoft.com/office/drawing/2014/main" id="{F56E9371-6E05-45E0-803B-4C39AC28CC69}"/>
              </a:ext>
            </a:extLst>
          </p:cNvPr>
          <p:cNvSpPr>
            <a:spLocks noGrp="1"/>
          </p:cNvSpPr>
          <p:nvPr>
            <p:ph type="title"/>
          </p:nvPr>
        </p:nvSpPr>
        <p:spPr>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lstStyle/>
          <a:p>
            <a:r>
              <a:rPr lang="en-US" dirty="0"/>
              <a:t>Bank Management </a:t>
            </a:r>
            <a:r>
              <a:rPr lang="en-US" dirty="0" smtClean="0"/>
              <a:t>System</a:t>
            </a:r>
            <a:endParaRPr lang="ru-RU" dirty="0"/>
          </a:p>
        </p:txBody>
      </p:sp>
      <p:sp>
        <p:nvSpPr>
          <p:cNvPr id="3" name="Text Placeholder 2">
            <a:extLst>
              <a:ext uri="{FF2B5EF4-FFF2-40B4-BE49-F238E27FC236}">
                <a16:creationId xmlns:a16="http://schemas.microsoft.com/office/drawing/2014/main" id="{E0A0FE25-038A-4A14-B11A-432FECB7FA1E}"/>
              </a:ext>
            </a:extLst>
          </p:cNvPr>
          <p:cNvSpPr>
            <a:spLocks noGrp="1"/>
          </p:cNvSpPr>
          <p:nvPr>
            <p:ph type="body" sz="quarter" idx="13"/>
          </p:nvPr>
        </p:nvSpPr>
        <p:spPr/>
        <p:txBody>
          <a:bodyPr/>
          <a:lstStyle/>
          <a:p>
            <a:r>
              <a:rPr lang="en-US" dirty="0" smtClean="0"/>
              <a:t>A Java</a:t>
            </a:r>
          </a:p>
          <a:p>
            <a:r>
              <a:rPr lang="en-US" dirty="0" smtClean="0"/>
              <a:t>Project</a:t>
            </a:r>
          </a:p>
        </p:txBody>
      </p:sp>
      <p:sp>
        <p:nvSpPr>
          <p:cNvPr id="5" name="Text Placeholder 4">
            <a:extLst>
              <a:ext uri="{FF2B5EF4-FFF2-40B4-BE49-F238E27FC236}">
                <a16:creationId xmlns:a16="http://schemas.microsoft.com/office/drawing/2014/main" id="{030A1A89-FE18-44C6-B3EE-49541CB85077}"/>
              </a:ext>
            </a:extLst>
          </p:cNvPr>
          <p:cNvSpPr>
            <a:spLocks noGrp="1"/>
          </p:cNvSpPr>
          <p:nvPr>
            <p:ph type="body" sz="quarter" idx="20"/>
          </p:nvPr>
        </p:nvSpPr>
        <p:spPr>
          <a:xfrm>
            <a:off x="770021" y="5105536"/>
            <a:ext cx="4367531" cy="994818"/>
          </a:xfrm>
        </p:spPr>
        <p:txBody>
          <a:bodyPr/>
          <a:lstStyle/>
          <a:p>
            <a:r>
              <a:rPr lang="en-US" dirty="0" smtClean="0"/>
              <a:t>September</a:t>
            </a:r>
            <a:endParaRPr lang="ru-RU" dirty="0"/>
          </a:p>
        </p:txBody>
      </p:sp>
      <p:sp>
        <p:nvSpPr>
          <p:cNvPr id="4" name="Text Placeholder 3">
            <a:extLst>
              <a:ext uri="{FF2B5EF4-FFF2-40B4-BE49-F238E27FC236}">
                <a16:creationId xmlns:a16="http://schemas.microsoft.com/office/drawing/2014/main" id="{C83697A7-775B-4995-AFA7-E4B1B1C1C8F8}"/>
              </a:ext>
            </a:extLst>
          </p:cNvPr>
          <p:cNvSpPr>
            <a:spLocks noGrp="1"/>
          </p:cNvSpPr>
          <p:nvPr>
            <p:ph type="body" sz="quarter" idx="21"/>
          </p:nvPr>
        </p:nvSpPr>
        <p:spPr/>
        <p:txBody>
          <a:bodyPr/>
          <a:lstStyle/>
          <a:p>
            <a:r>
              <a:rPr lang="en-US" dirty="0" smtClean="0"/>
              <a:t>2021</a:t>
            </a:r>
            <a:endParaRPr lang="ru-RU" dirty="0"/>
          </a:p>
        </p:txBody>
      </p:sp>
    </p:spTree>
    <p:extLst>
      <p:ext uri="{BB962C8B-B14F-4D97-AF65-F5344CB8AC3E}">
        <p14:creationId xmlns:p14="http://schemas.microsoft.com/office/powerpoint/2010/main" val="36105068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5">
                                            <p:txEl>
                                              <p:pRg st="0" end="0"/>
                                            </p:txEl>
                                          </p:spTgt>
                                        </p:tgtEl>
                                        <p:attrNameLst>
                                          <p:attrName>style.visibility</p:attrName>
                                        </p:attrNameLst>
                                      </p:cBhvr>
                                      <p:to>
                                        <p:strVal val="visible"/>
                                      </p:to>
                                    </p:set>
                                    <p:animEffect transition="in" filter="fade">
                                      <p:cBhvr>
                                        <p:cTn id="21" dur="1000"/>
                                        <p:tgtEl>
                                          <p:spTgt spid="5">
                                            <p:txEl>
                                              <p:pRg st="0" end="0"/>
                                            </p:txEl>
                                          </p:spTgt>
                                        </p:tgtEl>
                                      </p:cBhvr>
                                    </p:animEffect>
                                    <p:anim calcmode="lin" valueType="num">
                                      <p:cBhvr>
                                        <p:cTn id="22"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0" end="0"/>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
                                            <p:txEl>
                                              <p:pRg st="0" end="0"/>
                                            </p:txEl>
                                          </p:spTgt>
                                        </p:tgtEl>
                                        <p:attrNameLst>
                                          <p:attrName>style.visibility</p:attrName>
                                        </p:attrNameLst>
                                      </p:cBhvr>
                                      <p:to>
                                        <p:strVal val="visible"/>
                                      </p:to>
                                    </p:set>
                                    <p:animEffect transition="in" filter="fade">
                                      <p:cBhvr>
                                        <p:cTn id="26" dur="1000"/>
                                        <p:tgtEl>
                                          <p:spTgt spid="4">
                                            <p:txEl>
                                              <p:pRg st="0" end="0"/>
                                            </p:txEl>
                                          </p:spTgt>
                                        </p:tgtEl>
                                      </p:cBhvr>
                                    </p:animEffect>
                                    <p:anim calcmode="lin" valueType="num">
                                      <p:cBhvr>
                                        <p:cTn id="27"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8"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FF2F0B8-896C-4D84-9FF9-3E3607F9E57C}"/>
              </a:ext>
            </a:extLst>
          </p:cNvPr>
          <p:cNvSpPr>
            <a:spLocks noGrp="1"/>
          </p:cNvSpPr>
          <p:nvPr>
            <p:ph type="title"/>
          </p:nvPr>
        </p:nvSpPr>
        <p:spPr bwMode="grayWhite">
          <a:xfrm>
            <a:off x="1247503" y="156578"/>
            <a:ext cx="10944497" cy="1325563"/>
          </a:xfrm>
        </p:spPr>
        <p:txBody>
          <a:bodyPr>
            <a:noAutofit/>
          </a:bodyPr>
          <a:lstStyle/>
          <a:p>
            <a:r>
              <a:rPr lang="en-US" sz="4800" dirty="0" smtClean="0"/>
              <a:t>Green University of Bangladesh</a:t>
            </a:r>
            <a:endParaRPr lang="ru-RU" sz="4800" dirty="0"/>
          </a:p>
        </p:txBody>
      </p:sp>
      <p:sp>
        <p:nvSpPr>
          <p:cNvPr id="2" name="Slide Number Placeholder 1">
            <a:extLst>
              <a:ext uri="{FF2B5EF4-FFF2-40B4-BE49-F238E27FC236}">
                <a16:creationId xmlns:a16="http://schemas.microsoft.com/office/drawing/2014/main" id="{E8B55491-80DD-4F1B-890E-E2F7B275B9CA}"/>
              </a:ext>
            </a:extLst>
          </p:cNvPr>
          <p:cNvSpPr>
            <a:spLocks noGrp="1"/>
          </p:cNvSpPr>
          <p:nvPr>
            <p:ph type="sldNum" sz="quarter" idx="10"/>
          </p:nvPr>
        </p:nvSpPr>
        <p:spPr/>
        <p:txBody>
          <a:bodyPr/>
          <a:lstStyle/>
          <a:p>
            <a:fld id="{D495E168-DA5E-4888-8D8A-92B118324C14}" type="slidenum">
              <a:rPr lang="ru-RU" smtClean="0"/>
              <a:pPr/>
              <a:t>4</a:t>
            </a:fld>
            <a:endParaRPr lang="ru-RU" dirty="0"/>
          </a:p>
        </p:txBody>
      </p:sp>
      <p:pic>
        <p:nvPicPr>
          <p:cNvPr id="3" name="Picture 2"/>
          <p:cNvPicPr>
            <a:picLocks noChangeAspect="1"/>
          </p:cNvPicPr>
          <p:nvPr/>
        </p:nvPicPr>
        <p:blipFill>
          <a:blip r:embed="rId2"/>
          <a:stretch>
            <a:fillRect/>
          </a:stretch>
        </p:blipFill>
        <p:spPr>
          <a:xfrm>
            <a:off x="72990" y="232102"/>
            <a:ext cx="1174513" cy="117451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p:cNvSpPr txBox="1"/>
          <p:nvPr/>
        </p:nvSpPr>
        <p:spPr>
          <a:xfrm>
            <a:off x="6597004" y="2403618"/>
            <a:ext cx="2573382" cy="461665"/>
          </a:xfrm>
          <a:prstGeom prst="rect">
            <a:avLst/>
          </a:prstGeom>
          <a:noFill/>
        </p:spPr>
        <p:txBody>
          <a:bodyPr wrap="square" rtlCol="0">
            <a:spAutoFit/>
          </a:bodyPr>
          <a:lstStyle/>
          <a:p>
            <a:r>
              <a:rPr lang="en-US" sz="2400" b="1" u="sng" dirty="0" smtClean="0">
                <a:solidFill>
                  <a:schemeClr val="tx2"/>
                </a:solidFill>
              </a:rPr>
              <a:t>Presented To:</a:t>
            </a:r>
            <a:endParaRPr lang="en-US" sz="2400" b="1" u="sng" dirty="0">
              <a:solidFill>
                <a:schemeClr val="tx2"/>
              </a:solidFill>
            </a:endParaRPr>
          </a:p>
        </p:txBody>
      </p:sp>
      <p:sp>
        <p:nvSpPr>
          <p:cNvPr id="8" name="TextBox 7"/>
          <p:cNvSpPr txBox="1"/>
          <p:nvPr/>
        </p:nvSpPr>
        <p:spPr>
          <a:xfrm>
            <a:off x="3253317" y="3677681"/>
            <a:ext cx="2017640" cy="646331"/>
          </a:xfrm>
          <a:prstGeom prst="rect">
            <a:avLst/>
          </a:prstGeom>
          <a:noFill/>
        </p:spPr>
        <p:txBody>
          <a:bodyPr wrap="square" rtlCol="0">
            <a:spAutoFit/>
          </a:bodyPr>
          <a:lstStyle/>
          <a:p>
            <a:r>
              <a:rPr lang="en-US" dirty="0" smtClean="0">
                <a:solidFill>
                  <a:schemeClr val="bg1"/>
                </a:solidFill>
              </a:rPr>
              <a:t>Md. Adnan </a:t>
            </a:r>
            <a:r>
              <a:rPr lang="en-US" dirty="0" err="1" smtClean="0">
                <a:solidFill>
                  <a:schemeClr val="bg1"/>
                </a:solidFill>
              </a:rPr>
              <a:t>Abir</a:t>
            </a:r>
            <a:endParaRPr lang="en-US" dirty="0" smtClean="0">
              <a:solidFill>
                <a:schemeClr val="bg1"/>
              </a:solidFill>
            </a:endParaRPr>
          </a:p>
          <a:p>
            <a:r>
              <a:rPr lang="en-US" dirty="0" smtClean="0">
                <a:solidFill>
                  <a:schemeClr val="bg1"/>
                </a:solidFill>
              </a:rPr>
              <a:t>ID: 202902035</a:t>
            </a:r>
            <a:endParaRPr lang="en-US" dirty="0">
              <a:solidFill>
                <a:schemeClr val="bg1"/>
              </a:solidFill>
            </a:endParaRPr>
          </a:p>
        </p:txBody>
      </p:sp>
      <p:sp>
        <p:nvSpPr>
          <p:cNvPr id="9" name="TextBox 8"/>
          <p:cNvSpPr txBox="1"/>
          <p:nvPr/>
        </p:nvSpPr>
        <p:spPr>
          <a:xfrm>
            <a:off x="31463" y="4408977"/>
            <a:ext cx="2475411" cy="646331"/>
          </a:xfrm>
          <a:prstGeom prst="rect">
            <a:avLst/>
          </a:prstGeom>
          <a:noFill/>
        </p:spPr>
        <p:txBody>
          <a:bodyPr wrap="square" rtlCol="0">
            <a:spAutoFit/>
          </a:bodyPr>
          <a:lstStyle/>
          <a:p>
            <a:r>
              <a:rPr lang="en-US" dirty="0" err="1" smtClean="0">
                <a:solidFill>
                  <a:schemeClr val="bg1"/>
                </a:solidFill>
              </a:rPr>
              <a:t>Nura</a:t>
            </a:r>
            <a:r>
              <a:rPr lang="en-US" dirty="0" smtClean="0">
                <a:solidFill>
                  <a:schemeClr val="bg1"/>
                </a:solidFill>
              </a:rPr>
              <a:t> </a:t>
            </a:r>
            <a:r>
              <a:rPr lang="en-US" dirty="0" err="1" smtClean="0">
                <a:solidFill>
                  <a:schemeClr val="bg1"/>
                </a:solidFill>
              </a:rPr>
              <a:t>Anha</a:t>
            </a:r>
            <a:r>
              <a:rPr lang="en-US" dirty="0" smtClean="0">
                <a:solidFill>
                  <a:schemeClr val="bg1"/>
                </a:solidFill>
              </a:rPr>
              <a:t> </a:t>
            </a:r>
            <a:r>
              <a:rPr lang="en-US" dirty="0" err="1" smtClean="0">
                <a:solidFill>
                  <a:schemeClr val="bg1"/>
                </a:solidFill>
              </a:rPr>
              <a:t>Tamanna</a:t>
            </a:r>
            <a:endParaRPr lang="en-US" dirty="0" smtClean="0">
              <a:solidFill>
                <a:schemeClr val="bg1"/>
              </a:solidFill>
            </a:endParaRPr>
          </a:p>
          <a:p>
            <a:r>
              <a:rPr lang="en-US" dirty="0" smtClean="0">
                <a:solidFill>
                  <a:schemeClr val="bg1"/>
                </a:solidFill>
              </a:rPr>
              <a:t>ID: 202902002</a:t>
            </a:r>
            <a:endParaRPr lang="en-US" dirty="0">
              <a:solidFill>
                <a:schemeClr val="bg1"/>
              </a:solidFill>
            </a:endParaRPr>
          </a:p>
        </p:txBody>
      </p:sp>
      <p:sp>
        <p:nvSpPr>
          <p:cNvPr id="10" name="TextBox 9"/>
          <p:cNvSpPr txBox="1"/>
          <p:nvPr/>
        </p:nvSpPr>
        <p:spPr>
          <a:xfrm>
            <a:off x="2364320" y="6240880"/>
            <a:ext cx="2017640" cy="646331"/>
          </a:xfrm>
          <a:prstGeom prst="rect">
            <a:avLst/>
          </a:prstGeom>
          <a:noFill/>
        </p:spPr>
        <p:txBody>
          <a:bodyPr wrap="square" rtlCol="0">
            <a:spAutoFit/>
          </a:bodyPr>
          <a:lstStyle/>
          <a:p>
            <a:r>
              <a:rPr lang="en-US" dirty="0" err="1">
                <a:solidFill>
                  <a:schemeClr val="bg1"/>
                </a:solidFill>
              </a:rPr>
              <a:t>Mahede</a:t>
            </a:r>
            <a:r>
              <a:rPr lang="en-US" dirty="0">
                <a:solidFill>
                  <a:schemeClr val="bg1"/>
                </a:solidFill>
              </a:rPr>
              <a:t> </a:t>
            </a:r>
            <a:r>
              <a:rPr lang="en-US" dirty="0" smtClean="0">
                <a:solidFill>
                  <a:schemeClr val="bg1"/>
                </a:solidFill>
              </a:rPr>
              <a:t>Hasan</a:t>
            </a:r>
          </a:p>
          <a:p>
            <a:r>
              <a:rPr lang="en-US" dirty="0" smtClean="0">
                <a:solidFill>
                  <a:schemeClr val="bg1"/>
                </a:solidFill>
              </a:rPr>
              <a:t>ID</a:t>
            </a:r>
            <a:r>
              <a:rPr lang="en-US" dirty="0">
                <a:solidFill>
                  <a:schemeClr val="bg1"/>
                </a:solidFill>
              </a:rPr>
              <a:t>: </a:t>
            </a:r>
            <a:r>
              <a:rPr lang="en-US" dirty="0" smtClean="0">
                <a:solidFill>
                  <a:schemeClr val="bg1"/>
                </a:solidFill>
              </a:rPr>
              <a:t>202902012</a:t>
            </a:r>
            <a:endParaRPr lang="en-US" dirty="0">
              <a:solidFill>
                <a:schemeClr val="bg1"/>
              </a:solidFill>
            </a:endParaRPr>
          </a:p>
        </p:txBody>
      </p:sp>
      <p:sp>
        <p:nvSpPr>
          <p:cNvPr id="11" name="TextBox 10"/>
          <p:cNvSpPr txBox="1"/>
          <p:nvPr/>
        </p:nvSpPr>
        <p:spPr>
          <a:xfrm>
            <a:off x="354614" y="1941953"/>
            <a:ext cx="2573382" cy="461665"/>
          </a:xfrm>
          <a:prstGeom prst="rect">
            <a:avLst/>
          </a:prstGeom>
          <a:noFill/>
        </p:spPr>
        <p:txBody>
          <a:bodyPr wrap="square" rtlCol="0">
            <a:spAutoFit/>
          </a:bodyPr>
          <a:lstStyle/>
          <a:p>
            <a:r>
              <a:rPr lang="en-US" sz="2400" b="1" u="sng" dirty="0" smtClean="0">
                <a:solidFill>
                  <a:schemeClr val="tx2"/>
                </a:solidFill>
              </a:rPr>
              <a:t>Presented by:</a:t>
            </a:r>
            <a:endParaRPr lang="en-US" sz="2400" b="1" u="sng" dirty="0">
              <a:solidFill>
                <a:schemeClr val="tx2"/>
              </a:solidFill>
            </a:endParaRPr>
          </a:p>
        </p:txBody>
      </p:sp>
      <p:cxnSp>
        <p:nvCxnSpPr>
          <p:cNvPr id="13" name="Straight Connector 12"/>
          <p:cNvCxnSpPr/>
          <p:nvPr/>
        </p:nvCxnSpPr>
        <p:spPr>
          <a:xfrm flipH="1">
            <a:off x="4767943" y="0"/>
            <a:ext cx="2599508" cy="685800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4" name="TextBox 13"/>
          <p:cNvSpPr txBox="1"/>
          <p:nvPr/>
        </p:nvSpPr>
        <p:spPr>
          <a:xfrm>
            <a:off x="8447428" y="5146031"/>
            <a:ext cx="2282734" cy="923330"/>
          </a:xfrm>
          <a:prstGeom prst="rect">
            <a:avLst/>
          </a:prstGeom>
          <a:noFill/>
        </p:spPr>
        <p:txBody>
          <a:bodyPr wrap="square" rtlCol="0">
            <a:spAutoFit/>
          </a:bodyPr>
          <a:lstStyle/>
          <a:p>
            <a:r>
              <a:rPr lang="en-US" dirty="0">
                <a:solidFill>
                  <a:schemeClr val="bg1"/>
                </a:solidFill>
              </a:rPr>
              <a:t>Md. </a:t>
            </a:r>
            <a:r>
              <a:rPr lang="en-US" dirty="0" err="1">
                <a:solidFill>
                  <a:schemeClr val="bg1"/>
                </a:solidFill>
              </a:rPr>
              <a:t>Solaiman</a:t>
            </a:r>
            <a:r>
              <a:rPr lang="en-US" dirty="0">
                <a:solidFill>
                  <a:schemeClr val="bg1"/>
                </a:solidFill>
              </a:rPr>
              <a:t> </a:t>
            </a:r>
            <a:r>
              <a:rPr lang="en-US" dirty="0" smtClean="0">
                <a:solidFill>
                  <a:schemeClr val="bg1"/>
                </a:solidFill>
              </a:rPr>
              <a:t>Mia</a:t>
            </a:r>
          </a:p>
          <a:p>
            <a:r>
              <a:rPr lang="en-US" dirty="0">
                <a:solidFill>
                  <a:schemeClr val="bg1"/>
                </a:solidFill>
              </a:rPr>
              <a:t>Assistant </a:t>
            </a:r>
            <a:r>
              <a:rPr lang="en-US" dirty="0" smtClean="0">
                <a:solidFill>
                  <a:schemeClr val="bg1"/>
                </a:solidFill>
              </a:rPr>
              <a:t>Professor</a:t>
            </a:r>
          </a:p>
          <a:p>
            <a:r>
              <a:rPr lang="en-US" dirty="0" smtClean="0">
                <a:solidFill>
                  <a:schemeClr val="bg1"/>
                </a:solidFill>
              </a:rPr>
              <a:t>Department of CSE</a:t>
            </a:r>
          </a:p>
        </p:txBody>
      </p:sp>
      <p:pic>
        <p:nvPicPr>
          <p:cNvPr id="5" name="Picture 4"/>
          <p:cNvPicPr>
            <a:picLocks noChangeAspect="1"/>
          </p:cNvPicPr>
          <p:nvPr/>
        </p:nvPicPr>
        <p:blipFill rotWithShape="1">
          <a:blip r:embed="rId3"/>
          <a:srcRect l="9997" r="9796" b="9233"/>
          <a:stretch/>
        </p:blipFill>
        <p:spPr>
          <a:xfrm>
            <a:off x="3305569" y="1817151"/>
            <a:ext cx="1664107" cy="188315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Picture 5"/>
          <p:cNvPicPr>
            <a:picLocks noChangeAspect="1"/>
          </p:cNvPicPr>
          <p:nvPr/>
        </p:nvPicPr>
        <p:blipFill>
          <a:blip r:embed="rId4"/>
          <a:stretch>
            <a:fillRect/>
          </a:stretch>
        </p:blipFill>
        <p:spPr>
          <a:xfrm>
            <a:off x="2333537" y="4528199"/>
            <a:ext cx="1703219" cy="17126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p:cNvPicPr>
            <a:picLocks noChangeAspect="1"/>
          </p:cNvPicPr>
          <p:nvPr/>
        </p:nvPicPr>
        <p:blipFill rotWithShape="1">
          <a:blip r:embed="rId5"/>
          <a:srcRect l="18499" t="4891" r="20872" b="16082"/>
          <a:stretch/>
        </p:blipFill>
        <p:spPr>
          <a:xfrm>
            <a:off x="218552" y="2570278"/>
            <a:ext cx="1531965" cy="175373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5" name="Picture 14"/>
          <p:cNvPicPr>
            <a:picLocks noChangeAspect="1"/>
          </p:cNvPicPr>
          <p:nvPr/>
        </p:nvPicPr>
        <p:blipFill>
          <a:blip r:embed="rId6"/>
          <a:stretch>
            <a:fillRect/>
          </a:stretch>
        </p:blipFill>
        <p:spPr>
          <a:xfrm>
            <a:off x="8587285" y="3354427"/>
            <a:ext cx="1797592" cy="179759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9317914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anim calcmode="lin" valueType="num">
                                      <p:cBhvr>
                                        <p:cTn id="32" dur="1000" fill="hold"/>
                                        <p:tgtEl>
                                          <p:spTgt spid="10"/>
                                        </p:tgtEl>
                                        <p:attrNameLst>
                                          <p:attrName>ppt_x</p:attrName>
                                        </p:attrNameLst>
                                      </p:cBhvr>
                                      <p:tavLst>
                                        <p:tav tm="0">
                                          <p:val>
                                            <p:strVal val="#ppt_x"/>
                                          </p:val>
                                        </p:tav>
                                        <p:tav tm="100000">
                                          <p:val>
                                            <p:strVal val="#ppt_x"/>
                                          </p:val>
                                        </p:tav>
                                      </p:tavLst>
                                    </p:anim>
                                    <p:anim calcmode="lin" valueType="num">
                                      <p:cBhvr>
                                        <p:cTn id="33" dur="1000" fill="hold"/>
                                        <p:tgtEl>
                                          <p:spTgt spid="10"/>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1000"/>
                                        <p:tgtEl>
                                          <p:spTgt spid="6"/>
                                        </p:tgtEl>
                                      </p:cBhvr>
                                    </p:animEffect>
                                    <p:anim calcmode="lin" valueType="num">
                                      <p:cBhvr>
                                        <p:cTn id="37" dur="1000" fill="hold"/>
                                        <p:tgtEl>
                                          <p:spTgt spid="6"/>
                                        </p:tgtEl>
                                        <p:attrNameLst>
                                          <p:attrName>ppt_x</p:attrName>
                                        </p:attrNameLst>
                                      </p:cBhvr>
                                      <p:tavLst>
                                        <p:tav tm="0">
                                          <p:val>
                                            <p:strVal val="#ppt_x"/>
                                          </p:val>
                                        </p:tav>
                                        <p:tav tm="100000">
                                          <p:val>
                                            <p:strVal val="#ppt_x"/>
                                          </p:val>
                                        </p:tav>
                                      </p:tavLst>
                                    </p:anim>
                                    <p:anim calcmode="lin" valueType="num">
                                      <p:cBhvr>
                                        <p:cTn id="38"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1000"/>
                                        <p:tgtEl>
                                          <p:spTgt spid="9"/>
                                        </p:tgtEl>
                                      </p:cBhvr>
                                    </p:animEffect>
                                    <p:anim calcmode="lin" valueType="num">
                                      <p:cBhvr>
                                        <p:cTn id="44" dur="1000" fill="hold"/>
                                        <p:tgtEl>
                                          <p:spTgt spid="9"/>
                                        </p:tgtEl>
                                        <p:attrNameLst>
                                          <p:attrName>ppt_x</p:attrName>
                                        </p:attrNameLst>
                                      </p:cBhvr>
                                      <p:tavLst>
                                        <p:tav tm="0">
                                          <p:val>
                                            <p:strVal val="#ppt_x"/>
                                          </p:val>
                                        </p:tav>
                                        <p:tav tm="100000">
                                          <p:val>
                                            <p:strVal val="#ppt_x"/>
                                          </p:val>
                                        </p:tav>
                                      </p:tavLst>
                                    </p:anim>
                                    <p:anim calcmode="lin" valueType="num">
                                      <p:cBhvr>
                                        <p:cTn id="45" dur="1000" fill="hold"/>
                                        <p:tgtEl>
                                          <p:spTgt spid="9"/>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1000"/>
                                        <p:tgtEl>
                                          <p:spTgt spid="12"/>
                                        </p:tgtEl>
                                      </p:cBhvr>
                                    </p:animEffect>
                                    <p:anim calcmode="lin" valueType="num">
                                      <p:cBhvr>
                                        <p:cTn id="49" dur="1000" fill="hold"/>
                                        <p:tgtEl>
                                          <p:spTgt spid="12"/>
                                        </p:tgtEl>
                                        <p:attrNameLst>
                                          <p:attrName>ppt_x</p:attrName>
                                        </p:attrNameLst>
                                      </p:cBhvr>
                                      <p:tavLst>
                                        <p:tav tm="0">
                                          <p:val>
                                            <p:strVal val="#ppt_x"/>
                                          </p:val>
                                        </p:tav>
                                        <p:tav tm="100000">
                                          <p:val>
                                            <p:strVal val="#ppt_x"/>
                                          </p:val>
                                        </p:tav>
                                      </p:tavLst>
                                    </p:anim>
                                    <p:anim calcmode="lin" valueType="num">
                                      <p:cBhvr>
                                        <p:cTn id="5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p:txBody>
          <a:bodyPr/>
          <a:lstStyle/>
          <a:p>
            <a:r>
              <a:rPr lang="en-US" dirty="0"/>
              <a:t>INTRODUCTION</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a:xfrm>
            <a:off x="774031" y="2225392"/>
            <a:ext cx="5261009" cy="1301579"/>
          </a:xfrm>
        </p:spPr>
        <p:txBody>
          <a:bodyPr>
            <a:normAutofit/>
          </a:bodyPr>
          <a:lstStyle/>
          <a:p>
            <a:r>
              <a:rPr lang="en-US" dirty="0"/>
              <a:t>The project that we have undertaken aims to develop a banking system that is clean, user friendly and multi-functional.</a:t>
            </a:r>
            <a:endParaRPr lang="ru-RU" dirty="0"/>
          </a:p>
        </p:txBody>
      </p:sp>
      <p:sp>
        <p:nvSpPr>
          <p:cNvPr id="4" name="Text Placeholder 3">
            <a:extLst>
              <a:ext uri="{FF2B5EF4-FFF2-40B4-BE49-F238E27FC236}">
                <a16:creationId xmlns:a16="http://schemas.microsoft.com/office/drawing/2014/main" id="{A88F02AC-2ACE-4B6E-9181-99EBB08906BB}"/>
              </a:ext>
            </a:extLst>
          </p:cNvPr>
          <p:cNvSpPr>
            <a:spLocks noGrp="1"/>
          </p:cNvSpPr>
          <p:nvPr>
            <p:ph type="body" sz="quarter" idx="15"/>
          </p:nvPr>
        </p:nvSpPr>
        <p:spPr>
          <a:xfrm>
            <a:off x="774031" y="3429000"/>
            <a:ext cx="4401952" cy="3429000"/>
          </a:xfrm>
        </p:spPr>
        <p:txBody>
          <a:bodyPr>
            <a:noAutofit/>
          </a:bodyPr>
          <a:lstStyle/>
          <a:p>
            <a:r>
              <a:rPr lang="en-US" sz="1600" dirty="0"/>
              <a:t>Transactions can be done </a:t>
            </a:r>
            <a:r>
              <a:rPr lang="en-US" sz="1600" dirty="0" smtClean="0"/>
              <a:t>.</a:t>
            </a:r>
          </a:p>
          <a:p>
            <a:r>
              <a:rPr lang="en-US" sz="1600" dirty="0"/>
              <a:t>T</a:t>
            </a:r>
            <a:r>
              <a:rPr lang="en-US" sz="1600" dirty="0" smtClean="0"/>
              <a:t>ransactional </a:t>
            </a:r>
            <a:r>
              <a:rPr lang="en-US" sz="1600" dirty="0"/>
              <a:t>details and accounts are stored</a:t>
            </a:r>
            <a:r>
              <a:rPr lang="en-US" sz="1600" dirty="0" smtClean="0"/>
              <a:t>.</a:t>
            </a:r>
          </a:p>
          <a:p>
            <a:r>
              <a:rPr lang="en-US" sz="1600" dirty="0"/>
              <a:t>C</a:t>
            </a:r>
            <a:r>
              <a:rPr lang="en-US" sz="1600" dirty="0" smtClean="0"/>
              <a:t>an </a:t>
            </a:r>
            <a:r>
              <a:rPr lang="en-US" sz="1600" dirty="0"/>
              <a:t>view their own account details and can use </a:t>
            </a:r>
            <a:r>
              <a:rPr lang="en-US" sz="1600" dirty="0" smtClean="0"/>
              <a:t>them.</a:t>
            </a:r>
          </a:p>
          <a:p>
            <a:pPr lvl="0"/>
            <a:r>
              <a:rPr lang="en-US" sz="1600" dirty="0"/>
              <a:t>All customer’s data are stored safely.</a:t>
            </a:r>
          </a:p>
          <a:p>
            <a:r>
              <a:rPr lang="en-US" sz="1600" dirty="0"/>
              <a:t>This system possesses is </a:t>
            </a:r>
            <a:r>
              <a:rPr lang="en-US" sz="1600" dirty="0" smtClean="0"/>
              <a:t>protected.</a:t>
            </a:r>
          </a:p>
          <a:p>
            <a:pPr lvl="0"/>
            <a:r>
              <a:rPr lang="en-US" sz="1600" dirty="0"/>
              <a:t>S</a:t>
            </a:r>
            <a:r>
              <a:rPr lang="en-US" sz="1600" dirty="0" smtClean="0"/>
              <a:t>ecure </a:t>
            </a:r>
            <a:r>
              <a:rPr lang="en-US" sz="1600" dirty="0"/>
              <a:t>and save transaction for better performance.</a:t>
            </a:r>
          </a:p>
          <a:p>
            <a:pPr lvl="0"/>
            <a:r>
              <a:rPr lang="en-US" sz="1600" dirty="0"/>
              <a:t>Reducing man power for doing work more accurately.</a:t>
            </a:r>
          </a:p>
          <a:p>
            <a:pPr lvl="0"/>
            <a:r>
              <a:rPr lang="en-US" sz="1600" dirty="0"/>
              <a:t>Faster performance</a:t>
            </a:r>
            <a:r>
              <a:rPr lang="en-US" sz="1600" dirty="0" smtClean="0"/>
              <a:t>.</a:t>
            </a:r>
            <a:endParaRPr lang="en-US" sz="1600" dirty="0"/>
          </a:p>
        </p:txBody>
      </p:sp>
      <p:pic>
        <p:nvPicPr>
          <p:cNvPr id="14" name="Picture Placeholder 13" descr="Futuristic Design Office Building Against Clear Sky">
            <a:extLst>
              <a:ext uri="{FF2B5EF4-FFF2-40B4-BE49-F238E27FC236}">
                <a16:creationId xmlns:a16="http://schemas.microsoft.com/office/drawing/2014/main" id="{1E9B5A50-F85D-49E6-9C85-597319470577}"/>
              </a:ext>
            </a:extLst>
          </p:cNvPr>
          <p:cNvPicPr>
            <a:picLocks noGrp="1" noChangeAspect="1"/>
          </p:cNvPicPr>
          <p:nvPr>
            <p:ph type="pic" sz="quarter" idx="16"/>
          </p:nvPr>
        </p:nvPicPr>
        <p:blipFill rotWithShape="1">
          <a:blip r:embed="rId2"/>
          <a:srcRect l="17163" t="7596" r="21154"/>
          <a:stretch/>
        </p:blipFill>
        <p:spPr>
          <a:xfrm>
            <a:off x="5519738" y="0"/>
            <a:ext cx="6103621" cy="6858000"/>
          </a:xfrm>
        </p:spPr>
      </p:pic>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5</a:t>
            </a:fld>
            <a:endParaRPr lang="ru-RU" dirty="0"/>
          </a:p>
        </p:txBody>
      </p:sp>
    </p:spTree>
    <p:extLst>
      <p:ext uri="{BB962C8B-B14F-4D97-AF65-F5344CB8AC3E}">
        <p14:creationId xmlns:p14="http://schemas.microsoft.com/office/powerpoint/2010/main" val="265579289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p:cTn id="7" dur="1000" fill="hold"/>
                                        <p:tgtEl>
                                          <p:spTgt spid="6">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6">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6">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randombar(horizontal)">
                                      <p:cBhvr>
                                        <p:cTn id="15" dur="500"/>
                                        <p:tgtEl>
                                          <p:spTgt spid="4">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randombar(horizontal)">
                                      <p:cBhvr>
                                        <p:cTn id="20" dur="500"/>
                                        <p:tgtEl>
                                          <p:spTgt spid="4">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randombar(horizontal)">
                                      <p:cBhvr>
                                        <p:cTn id="25" dur="500"/>
                                        <p:tgtEl>
                                          <p:spTgt spid="4">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4">
                                            <p:txEl>
                                              <p:pRg st="3" end="3"/>
                                            </p:txEl>
                                          </p:spTgt>
                                        </p:tgtEl>
                                        <p:attrNameLst>
                                          <p:attrName>style.visibility</p:attrName>
                                        </p:attrNameLst>
                                      </p:cBhvr>
                                      <p:to>
                                        <p:strVal val="visible"/>
                                      </p:to>
                                    </p:set>
                                    <p:animEffect transition="in" filter="randombar(horizontal)">
                                      <p:cBhvr>
                                        <p:cTn id="30" dur="500"/>
                                        <p:tgtEl>
                                          <p:spTgt spid="4">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animEffect transition="in" filter="randombar(horizontal)">
                                      <p:cBhvr>
                                        <p:cTn id="35" dur="500"/>
                                        <p:tgtEl>
                                          <p:spTgt spid="4">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4">
                                            <p:txEl>
                                              <p:pRg st="5" end="5"/>
                                            </p:txEl>
                                          </p:spTgt>
                                        </p:tgtEl>
                                        <p:attrNameLst>
                                          <p:attrName>style.visibility</p:attrName>
                                        </p:attrNameLst>
                                      </p:cBhvr>
                                      <p:to>
                                        <p:strVal val="visible"/>
                                      </p:to>
                                    </p:set>
                                    <p:animEffect transition="in" filter="randombar(horizontal)">
                                      <p:cBhvr>
                                        <p:cTn id="40" dur="500"/>
                                        <p:tgtEl>
                                          <p:spTgt spid="4">
                                            <p:txEl>
                                              <p:pRg st="5" end="5"/>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4" presetClass="entr" presetSubtype="10" fill="hold" grpId="0" nodeType="clickEffect">
                                  <p:stCondLst>
                                    <p:cond delay="0"/>
                                  </p:stCondLst>
                                  <p:childTnLst>
                                    <p:set>
                                      <p:cBhvr>
                                        <p:cTn id="44" dur="1" fill="hold">
                                          <p:stCondLst>
                                            <p:cond delay="0"/>
                                          </p:stCondLst>
                                        </p:cTn>
                                        <p:tgtEl>
                                          <p:spTgt spid="4">
                                            <p:txEl>
                                              <p:pRg st="6" end="6"/>
                                            </p:txEl>
                                          </p:spTgt>
                                        </p:tgtEl>
                                        <p:attrNameLst>
                                          <p:attrName>style.visibility</p:attrName>
                                        </p:attrNameLst>
                                      </p:cBhvr>
                                      <p:to>
                                        <p:strVal val="visible"/>
                                      </p:to>
                                    </p:set>
                                    <p:animEffect transition="in" filter="randombar(horizontal)">
                                      <p:cBhvr>
                                        <p:cTn id="45" dur="500"/>
                                        <p:tgtEl>
                                          <p:spTgt spid="4">
                                            <p:txEl>
                                              <p:pRg st="6" end="6"/>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4" presetClass="entr" presetSubtype="10" fill="hold" grpId="0" nodeType="clickEffect">
                                  <p:stCondLst>
                                    <p:cond delay="0"/>
                                  </p:stCondLst>
                                  <p:childTnLst>
                                    <p:set>
                                      <p:cBhvr>
                                        <p:cTn id="49" dur="1" fill="hold">
                                          <p:stCondLst>
                                            <p:cond delay="0"/>
                                          </p:stCondLst>
                                        </p:cTn>
                                        <p:tgtEl>
                                          <p:spTgt spid="4">
                                            <p:txEl>
                                              <p:pRg st="7" end="7"/>
                                            </p:txEl>
                                          </p:spTgt>
                                        </p:tgtEl>
                                        <p:attrNameLst>
                                          <p:attrName>style.visibility</p:attrName>
                                        </p:attrNameLst>
                                      </p:cBhvr>
                                      <p:to>
                                        <p:strVal val="visible"/>
                                      </p:to>
                                    </p:set>
                                    <p:animEffect transition="in" filter="randombar(horizontal)">
                                      <p:cBhvr>
                                        <p:cTn id="50"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6E3E42-BD20-4379-871F-3E4B83D6838A}"/>
              </a:ext>
            </a:extLst>
          </p:cNvPr>
          <p:cNvSpPr>
            <a:spLocks noGrp="1"/>
          </p:cNvSpPr>
          <p:nvPr>
            <p:ph type="title"/>
          </p:nvPr>
        </p:nvSpPr>
        <p:spPr bwMode="grayWhite">
          <a:xfrm>
            <a:off x="528386" y="1290593"/>
            <a:ext cx="3837157" cy="1524185"/>
          </a:xfr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rmAutofit fontScale="90000"/>
          </a:bodyPr>
          <a:lstStyle/>
          <a:p>
            <a:r>
              <a:rPr lang="en-US" dirty="0"/>
              <a:t>BACKGROUND OF PROJECT</a:t>
            </a:r>
            <a:endParaRPr lang="ru-RU" dirty="0"/>
          </a:p>
        </p:txBody>
      </p:sp>
      <p:sp>
        <p:nvSpPr>
          <p:cNvPr id="5" name="Text Placeholder 4">
            <a:extLst>
              <a:ext uri="{FF2B5EF4-FFF2-40B4-BE49-F238E27FC236}">
                <a16:creationId xmlns:a16="http://schemas.microsoft.com/office/drawing/2014/main" id="{342E27BA-7F93-4365-B043-35F6517974F1}"/>
              </a:ext>
            </a:extLst>
          </p:cNvPr>
          <p:cNvSpPr>
            <a:spLocks noGrp="1"/>
          </p:cNvSpPr>
          <p:nvPr>
            <p:ph type="body" sz="quarter" idx="13"/>
          </p:nvPr>
        </p:nvSpPr>
        <p:spPr bwMode="grayWhite">
          <a:xfrm>
            <a:off x="774031" y="3198228"/>
            <a:ext cx="3824095" cy="3320138"/>
          </a:xfr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a:noAutofit/>
          </a:bodyPr>
          <a:lstStyle/>
          <a:p>
            <a:r>
              <a:rPr lang="en-US" sz="2400" dirty="0" smtClean="0"/>
              <a:t>It </a:t>
            </a:r>
            <a:r>
              <a:rPr lang="en-US" sz="2400" dirty="0"/>
              <a:t>is used by the bank authority to manage the whole system using a computerized system where authority can record various information of client and manage their account.</a:t>
            </a:r>
          </a:p>
        </p:txBody>
      </p:sp>
      <p:graphicFrame>
        <p:nvGraphicFramePr>
          <p:cNvPr id="9" name="Chart Placeholder 8" descr="Chart">
            <a:extLst>
              <a:ext uri="{FF2B5EF4-FFF2-40B4-BE49-F238E27FC236}">
                <a16:creationId xmlns:a16="http://schemas.microsoft.com/office/drawing/2014/main" id="{E4A82FA3-75D7-47E3-8C96-674228A4BA6D}"/>
              </a:ext>
            </a:extLst>
          </p:cNvPr>
          <p:cNvGraphicFramePr>
            <a:graphicFrameLocks noGrp="1"/>
          </p:cNvGraphicFramePr>
          <p:nvPr>
            <p:ph type="chart" sz="quarter" idx="32"/>
            <p:extLst>
              <p:ext uri="{D42A27DB-BD31-4B8C-83A1-F6EECF244321}">
                <p14:modId xmlns:p14="http://schemas.microsoft.com/office/powerpoint/2010/main" val="357268269"/>
              </p:ext>
            </p:extLst>
          </p:nvPr>
        </p:nvGraphicFramePr>
        <p:xfrm>
          <a:off x="5144621" y="1636747"/>
          <a:ext cx="6387152" cy="4365625"/>
        </p:xfrm>
        <a:graphic>
          <a:graphicData uri="http://schemas.openxmlformats.org/drawingml/2006/chart">
            <c:chart xmlns:c="http://schemas.openxmlformats.org/drawingml/2006/chart" xmlns:r="http://schemas.openxmlformats.org/officeDocument/2006/relationships" r:id="rId2"/>
          </a:graphicData>
        </a:graphic>
      </p:graphicFrame>
      <p:sp>
        <p:nvSpPr>
          <p:cNvPr id="2" name="Slide Number Placeholder 1">
            <a:extLst>
              <a:ext uri="{FF2B5EF4-FFF2-40B4-BE49-F238E27FC236}">
                <a16:creationId xmlns:a16="http://schemas.microsoft.com/office/drawing/2014/main" id="{9FE1CCEE-5676-4586-8866-FA5BE5CA59D6}"/>
              </a:ext>
            </a:extLst>
          </p:cNvPr>
          <p:cNvSpPr>
            <a:spLocks noGrp="1"/>
          </p:cNvSpPr>
          <p:nvPr>
            <p:ph type="sldNum" sz="quarter" idx="10"/>
          </p:nvPr>
        </p:nvSpPr>
        <p:spPr bwMode="grayWhite"/>
        <p:txBody>
          <a:bodyPr/>
          <a:lstStyle/>
          <a:p>
            <a:fld id="{D495E168-DA5E-4888-8D8A-92B118324C14}" type="slidenum">
              <a:rPr lang="ru-RU" smtClean="0"/>
              <a:pPr/>
              <a:t>6</a:t>
            </a:fld>
            <a:endParaRPr lang="ru-RU" dirty="0"/>
          </a:p>
        </p:txBody>
      </p:sp>
      <p:sp>
        <p:nvSpPr>
          <p:cNvPr id="3" name="TextBox 2"/>
          <p:cNvSpPr txBox="1"/>
          <p:nvPr/>
        </p:nvSpPr>
        <p:spPr>
          <a:xfrm>
            <a:off x="5970323" y="6002372"/>
            <a:ext cx="5094513" cy="646331"/>
          </a:xfrm>
          <a:prstGeom prst="rect">
            <a:avLst/>
          </a:prstGeom>
          <a:noFill/>
        </p:spPr>
        <p:txBody>
          <a:bodyPr wrap="square" rtlCol="0">
            <a:spAutoFit/>
          </a:bodyPr>
          <a:lstStyle/>
          <a:p>
            <a:r>
              <a:rPr lang="en-US" dirty="0" smtClean="0">
                <a:solidFill>
                  <a:schemeClr val="bg1"/>
                </a:solidFill>
              </a:rPr>
              <a:t>Increasing number of profit is visible in banks after using Computerized management system</a:t>
            </a:r>
            <a:endParaRPr lang="en-US" dirty="0">
              <a:solidFill>
                <a:schemeClr val="bg1"/>
              </a:solidFill>
            </a:endParaRPr>
          </a:p>
        </p:txBody>
      </p:sp>
    </p:spTree>
    <p:extLst>
      <p:ext uri="{BB962C8B-B14F-4D97-AF65-F5344CB8AC3E}">
        <p14:creationId xmlns:p14="http://schemas.microsoft.com/office/powerpoint/2010/main" val="392994844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580">
                                          <p:stCondLst>
                                            <p:cond delay="0"/>
                                          </p:stCondLst>
                                        </p:cTn>
                                        <p:tgtEl>
                                          <p:spTgt spid="9"/>
                                        </p:tgtEl>
                                      </p:cBhvr>
                                    </p:animEffect>
                                    <p:anim calcmode="lin" valueType="num">
                                      <p:cBhvr>
                                        <p:cTn id="14"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19" dur="26">
                                          <p:stCondLst>
                                            <p:cond delay="650"/>
                                          </p:stCondLst>
                                        </p:cTn>
                                        <p:tgtEl>
                                          <p:spTgt spid="9"/>
                                        </p:tgtEl>
                                      </p:cBhvr>
                                      <p:to x="100000" y="60000"/>
                                    </p:animScale>
                                    <p:animScale>
                                      <p:cBhvr>
                                        <p:cTn id="20" dur="166" decel="50000">
                                          <p:stCondLst>
                                            <p:cond delay="676"/>
                                          </p:stCondLst>
                                        </p:cTn>
                                        <p:tgtEl>
                                          <p:spTgt spid="9"/>
                                        </p:tgtEl>
                                      </p:cBhvr>
                                      <p:to x="100000" y="100000"/>
                                    </p:animScale>
                                    <p:animScale>
                                      <p:cBhvr>
                                        <p:cTn id="21" dur="26">
                                          <p:stCondLst>
                                            <p:cond delay="1312"/>
                                          </p:stCondLst>
                                        </p:cTn>
                                        <p:tgtEl>
                                          <p:spTgt spid="9"/>
                                        </p:tgtEl>
                                      </p:cBhvr>
                                      <p:to x="100000" y="80000"/>
                                    </p:animScale>
                                    <p:animScale>
                                      <p:cBhvr>
                                        <p:cTn id="22" dur="166" decel="50000">
                                          <p:stCondLst>
                                            <p:cond delay="1338"/>
                                          </p:stCondLst>
                                        </p:cTn>
                                        <p:tgtEl>
                                          <p:spTgt spid="9"/>
                                        </p:tgtEl>
                                      </p:cBhvr>
                                      <p:to x="100000" y="100000"/>
                                    </p:animScale>
                                    <p:animScale>
                                      <p:cBhvr>
                                        <p:cTn id="23" dur="26">
                                          <p:stCondLst>
                                            <p:cond delay="1642"/>
                                          </p:stCondLst>
                                        </p:cTn>
                                        <p:tgtEl>
                                          <p:spTgt spid="9"/>
                                        </p:tgtEl>
                                      </p:cBhvr>
                                      <p:to x="100000" y="90000"/>
                                    </p:animScale>
                                    <p:animScale>
                                      <p:cBhvr>
                                        <p:cTn id="24" dur="166" decel="50000">
                                          <p:stCondLst>
                                            <p:cond delay="1668"/>
                                          </p:stCondLst>
                                        </p:cTn>
                                        <p:tgtEl>
                                          <p:spTgt spid="9"/>
                                        </p:tgtEl>
                                      </p:cBhvr>
                                      <p:to x="100000" y="100000"/>
                                    </p:animScale>
                                    <p:animScale>
                                      <p:cBhvr>
                                        <p:cTn id="25" dur="26">
                                          <p:stCondLst>
                                            <p:cond delay="1808"/>
                                          </p:stCondLst>
                                        </p:cTn>
                                        <p:tgtEl>
                                          <p:spTgt spid="9"/>
                                        </p:tgtEl>
                                      </p:cBhvr>
                                      <p:to x="100000" y="95000"/>
                                    </p:animScale>
                                    <p:animScale>
                                      <p:cBhvr>
                                        <p:cTn id="26" dur="166" decel="50000">
                                          <p:stCondLst>
                                            <p:cond delay="1834"/>
                                          </p:stCondLst>
                                        </p:cTn>
                                        <p:tgtEl>
                                          <p:spTgt spid="9"/>
                                        </p:tgtEl>
                                      </p:cBhvr>
                                      <p:to x="100000" y="100000"/>
                                    </p:animScale>
                                  </p:childTnLst>
                                </p:cTn>
                              </p:par>
                              <p:par>
                                <p:cTn id="27" presetID="26"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wipe(down)">
                                      <p:cBhvr>
                                        <p:cTn id="29" dur="580">
                                          <p:stCondLst>
                                            <p:cond delay="0"/>
                                          </p:stCondLst>
                                        </p:cTn>
                                        <p:tgtEl>
                                          <p:spTgt spid="3"/>
                                        </p:tgtEl>
                                      </p:cBhvr>
                                    </p:animEffect>
                                    <p:anim calcmode="lin" valueType="num">
                                      <p:cBhvr>
                                        <p:cTn id="30"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31"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32"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33"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34"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35" dur="26">
                                          <p:stCondLst>
                                            <p:cond delay="650"/>
                                          </p:stCondLst>
                                        </p:cTn>
                                        <p:tgtEl>
                                          <p:spTgt spid="3"/>
                                        </p:tgtEl>
                                      </p:cBhvr>
                                      <p:to x="100000" y="60000"/>
                                    </p:animScale>
                                    <p:animScale>
                                      <p:cBhvr>
                                        <p:cTn id="36" dur="166" decel="50000">
                                          <p:stCondLst>
                                            <p:cond delay="676"/>
                                          </p:stCondLst>
                                        </p:cTn>
                                        <p:tgtEl>
                                          <p:spTgt spid="3"/>
                                        </p:tgtEl>
                                      </p:cBhvr>
                                      <p:to x="100000" y="100000"/>
                                    </p:animScale>
                                    <p:animScale>
                                      <p:cBhvr>
                                        <p:cTn id="37" dur="26">
                                          <p:stCondLst>
                                            <p:cond delay="1312"/>
                                          </p:stCondLst>
                                        </p:cTn>
                                        <p:tgtEl>
                                          <p:spTgt spid="3"/>
                                        </p:tgtEl>
                                      </p:cBhvr>
                                      <p:to x="100000" y="80000"/>
                                    </p:animScale>
                                    <p:animScale>
                                      <p:cBhvr>
                                        <p:cTn id="38" dur="166" decel="50000">
                                          <p:stCondLst>
                                            <p:cond delay="1338"/>
                                          </p:stCondLst>
                                        </p:cTn>
                                        <p:tgtEl>
                                          <p:spTgt spid="3"/>
                                        </p:tgtEl>
                                      </p:cBhvr>
                                      <p:to x="100000" y="100000"/>
                                    </p:animScale>
                                    <p:animScale>
                                      <p:cBhvr>
                                        <p:cTn id="39" dur="26">
                                          <p:stCondLst>
                                            <p:cond delay="1642"/>
                                          </p:stCondLst>
                                        </p:cTn>
                                        <p:tgtEl>
                                          <p:spTgt spid="3"/>
                                        </p:tgtEl>
                                      </p:cBhvr>
                                      <p:to x="100000" y="90000"/>
                                    </p:animScale>
                                    <p:animScale>
                                      <p:cBhvr>
                                        <p:cTn id="40" dur="166" decel="50000">
                                          <p:stCondLst>
                                            <p:cond delay="1668"/>
                                          </p:stCondLst>
                                        </p:cTn>
                                        <p:tgtEl>
                                          <p:spTgt spid="3"/>
                                        </p:tgtEl>
                                      </p:cBhvr>
                                      <p:to x="100000" y="100000"/>
                                    </p:animScale>
                                    <p:animScale>
                                      <p:cBhvr>
                                        <p:cTn id="41" dur="26">
                                          <p:stCondLst>
                                            <p:cond delay="1808"/>
                                          </p:stCondLst>
                                        </p:cTn>
                                        <p:tgtEl>
                                          <p:spTgt spid="3"/>
                                        </p:tgtEl>
                                      </p:cBhvr>
                                      <p:to x="100000" y="95000"/>
                                    </p:animScale>
                                    <p:animScale>
                                      <p:cBhvr>
                                        <p:cTn id="42"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Graphic spid="9" grpId="0">
        <p:bldAsOne/>
      </p:bldGraphic>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White Building Under Clear Blue Sky in Worms Eye View">
            <a:extLst>
              <a:ext uri="{FF2B5EF4-FFF2-40B4-BE49-F238E27FC236}">
                <a16:creationId xmlns:a16="http://schemas.microsoft.com/office/drawing/2014/main" id="{CEE1712F-10B7-44A0-8ED1-5933874A301C}"/>
              </a:ext>
            </a:extLst>
          </p:cNvPr>
          <p:cNvPicPr>
            <a:picLocks noGrp="1" noChangeAspect="1"/>
          </p:cNvPicPr>
          <p:nvPr>
            <p:ph type="pic" sz="quarter" idx="14"/>
          </p:nvPr>
        </p:nvPicPr>
        <p:blipFill>
          <a:blip r:embed="rId2"/>
          <a:srcRect t="7642" b="7642"/>
          <a:stretch>
            <a:fillRect/>
          </a:stretch>
        </p:blipFill>
        <p:spPr/>
      </p:pic>
      <p:sp>
        <p:nvSpPr>
          <p:cNvPr id="4" name="Title 3">
            <a:extLst>
              <a:ext uri="{FF2B5EF4-FFF2-40B4-BE49-F238E27FC236}">
                <a16:creationId xmlns:a16="http://schemas.microsoft.com/office/drawing/2014/main" id="{2E4FFE8E-5987-44EA-AF65-5CFA15DD7653}"/>
              </a:ext>
            </a:extLst>
          </p:cNvPr>
          <p:cNvSpPr>
            <a:spLocks noGrp="1"/>
          </p:cNvSpPr>
          <p:nvPr>
            <p:ph type="title"/>
          </p:nvPr>
        </p:nvSpPr>
        <p:spPr bwMode="auto">
          <a:xfrm>
            <a:off x="215164" y="157759"/>
            <a:ext cx="5036105" cy="782638"/>
          </a:xfrm>
        </p:spPr>
        <p:txBody>
          <a:bodyPr/>
          <a:lstStyle/>
          <a:p>
            <a:r>
              <a:rPr lang="en-US" dirty="0"/>
              <a:t>SYSTEM DESIGN</a:t>
            </a:r>
            <a:endParaRPr lang="ru-RU" dirty="0"/>
          </a:p>
        </p:txBody>
      </p:sp>
      <p:sp>
        <p:nvSpPr>
          <p:cNvPr id="5" name="Text Placeholder 4">
            <a:extLst>
              <a:ext uri="{FF2B5EF4-FFF2-40B4-BE49-F238E27FC236}">
                <a16:creationId xmlns:a16="http://schemas.microsoft.com/office/drawing/2014/main" id="{5B4E4515-E409-46A3-BF8E-A723CC4A9068}"/>
              </a:ext>
            </a:extLst>
          </p:cNvPr>
          <p:cNvSpPr>
            <a:spLocks noGrp="1"/>
          </p:cNvSpPr>
          <p:nvPr>
            <p:ph type="body" sz="quarter" idx="13"/>
          </p:nvPr>
        </p:nvSpPr>
        <p:spPr bwMode="auto">
          <a:xfrm>
            <a:off x="211564" y="794330"/>
            <a:ext cx="4046927" cy="574692"/>
          </a:xfrm>
        </p:spPr>
        <p:txBody>
          <a:bodyPr/>
          <a:lstStyle/>
          <a:p>
            <a:r>
              <a:rPr lang="en-US" dirty="0" smtClean="0"/>
              <a:t>A smart and elegant design</a:t>
            </a:r>
            <a:endParaRPr lang="ru-RU" dirty="0"/>
          </a:p>
        </p:txBody>
      </p:sp>
      <p:sp>
        <p:nvSpPr>
          <p:cNvPr id="2" name="Slide Number Placeholder 1">
            <a:extLst>
              <a:ext uri="{FF2B5EF4-FFF2-40B4-BE49-F238E27FC236}">
                <a16:creationId xmlns:a16="http://schemas.microsoft.com/office/drawing/2014/main" id="{BF53D04A-7D1E-45D0-9B0B-7BDFC553B4F7}"/>
              </a:ext>
            </a:extLst>
          </p:cNvPr>
          <p:cNvSpPr>
            <a:spLocks noGrp="1"/>
          </p:cNvSpPr>
          <p:nvPr>
            <p:ph type="sldNum" sz="quarter" idx="10"/>
          </p:nvPr>
        </p:nvSpPr>
        <p:spPr/>
        <p:txBody>
          <a:bodyPr/>
          <a:lstStyle/>
          <a:p>
            <a:fld id="{D495E168-DA5E-4888-8D8A-92B118324C14}" type="slidenum">
              <a:rPr lang="ru-RU" smtClean="0"/>
              <a:pPr/>
              <a:t>7</a:t>
            </a:fld>
            <a:endParaRPr lang="ru-RU" dirty="0"/>
          </a:p>
        </p:txBody>
      </p:sp>
      <p:sp>
        <p:nvSpPr>
          <p:cNvPr id="6" name="Rounded Rectangle 5"/>
          <p:cNvSpPr/>
          <p:nvPr/>
        </p:nvSpPr>
        <p:spPr>
          <a:xfrm>
            <a:off x="2959735" y="1359989"/>
            <a:ext cx="1838325" cy="542925"/>
          </a:xfrm>
          <a:prstGeom prst="roundRect">
            <a:avLst/>
          </a:prstGeom>
        </p:spPr>
        <p:style>
          <a:lnRef idx="3">
            <a:schemeClr val="lt1"/>
          </a:lnRef>
          <a:fillRef idx="1">
            <a:schemeClr val="accent1"/>
          </a:fillRef>
          <a:effectRef idx="1">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800" b="1">
                <a:effectLst/>
                <a:ea typeface="Calibri" panose="020F0502020204030204" pitchFamily="34" charset="0"/>
                <a:cs typeface="Times New Roman" panose="02020603050405020304" pitchFamily="18" charset="0"/>
              </a:rPr>
              <a:t>Start Menu</a:t>
            </a:r>
            <a:endParaRPr lang="en-US" sz="1100">
              <a:effectLst/>
              <a:ea typeface="Calibri" panose="020F0502020204030204" pitchFamily="34" charset="0"/>
              <a:cs typeface="Times New Roman" panose="02020603050405020304" pitchFamily="18" charset="0"/>
            </a:endParaRPr>
          </a:p>
        </p:txBody>
      </p:sp>
      <p:sp>
        <p:nvSpPr>
          <p:cNvPr id="7" name="Down Arrow 6"/>
          <p:cNvSpPr/>
          <p:nvPr/>
        </p:nvSpPr>
        <p:spPr>
          <a:xfrm>
            <a:off x="3769360" y="1979114"/>
            <a:ext cx="200025" cy="333375"/>
          </a:xfrm>
          <a:prstGeom prst="downArrow">
            <a:avLst/>
          </a:prstGeom>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8" name="Rounded Rectangle 7"/>
          <p:cNvSpPr/>
          <p:nvPr/>
        </p:nvSpPr>
        <p:spPr>
          <a:xfrm>
            <a:off x="2721610" y="2379164"/>
            <a:ext cx="2276475" cy="752475"/>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800" b="1" dirty="0">
                <a:effectLst/>
                <a:ea typeface="Calibri" panose="020F0502020204030204" pitchFamily="34" charset="0"/>
                <a:cs typeface="Times New Roman" panose="02020603050405020304" pitchFamily="18" charset="0"/>
              </a:rPr>
              <a:t>Ask for Customer Number</a:t>
            </a:r>
            <a:endParaRPr lang="en-US" sz="1100" dirty="0">
              <a:effectLst/>
              <a:ea typeface="Calibri" panose="020F0502020204030204" pitchFamily="34" charset="0"/>
              <a:cs typeface="Times New Roman" panose="02020603050405020304" pitchFamily="18" charset="0"/>
            </a:endParaRPr>
          </a:p>
        </p:txBody>
      </p:sp>
      <p:sp>
        <p:nvSpPr>
          <p:cNvPr id="9" name="Rounded Rectangle 8"/>
          <p:cNvSpPr/>
          <p:nvPr/>
        </p:nvSpPr>
        <p:spPr>
          <a:xfrm>
            <a:off x="3159760" y="3474539"/>
            <a:ext cx="1352550" cy="1371600"/>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000" b="1" dirty="0">
                <a:effectLst/>
                <a:ea typeface="Calibri" panose="020F0502020204030204" pitchFamily="34" charset="0"/>
                <a:cs typeface="Times New Roman" panose="02020603050405020304" pitchFamily="18" charset="0"/>
              </a:rPr>
              <a:t>Customer</a:t>
            </a:r>
            <a:endParaRPr lang="en-US" sz="1100" dirty="0">
              <a:effectLst/>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sz="2000" b="1" dirty="0">
                <a:effectLst/>
                <a:ea typeface="Calibri" panose="020F0502020204030204" pitchFamily="34" charset="0"/>
                <a:cs typeface="Times New Roman" panose="02020603050405020304" pitchFamily="18" charset="0"/>
              </a:rPr>
              <a:t>Details </a:t>
            </a:r>
            <a:endParaRPr lang="en-US" sz="1100" dirty="0">
              <a:effectLst/>
              <a:ea typeface="Calibri" panose="020F0502020204030204" pitchFamily="34" charset="0"/>
              <a:cs typeface="Times New Roman" panose="02020603050405020304" pitchFamily="18" charset="0"/>
            </a:endParaRPr>
          </a:p>
        </p:txBody>
      </p:sp>
      <p:sp>
        <p:nvSpPr>
          <p:cNvPr id="10" name="Rounded Rectangle 9"/>
          <p:cNvSpPr/>
          <p:nvPr/>
        </p:nvSpPr>
        <p:spPr>
          <a:xfrm>
            <a:off x="3159760" y="5254444"/>
            <a:ext cx="1476375" cy="1419225"/>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000" b="1">
                <a:effectLst/>
                <a:ea typeface="Calibri" panose="020F0502020204030204" pitchFamily="34" charset="0"/>
                <a:cs typeface="Times New Roman" panose="02020603050405020304" pitchFamily="18" charset="0"/>
              </a:rPr>
              <a:t>Control</a:t>
            </a:r>
            <a:endParaRPr lang="en-US" sz="1100">
              <a:effectLst/>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sz="2000" b="1">
                <a:effectLst/>
                <a:ea typeface="Calibri" panose="020F0502020204030204" pitchFamily="34" charset="0"/>
                <a:cs typeface="Times New Roman" panose="02020603050405020304" pitchFamily="18" charset="0"/>
              </a:rPr>
              <a:t>Panel</a:t>
            </a:r>
            <a:endParaRPr lang="en-US" sz="1100">
              <a:effectLst/>
              <a:ea typeface="Calibri" panose="020F0502020204030204" pitchFamily="34" charset="0"/>
              <a:cs typeface="Times New Roman" panose="02020603050405020304" pitchFamily="18" charset="0"/>
            </a:endParaRPr>
          </a:p>
        </p:txBody>
      </p:sp>
      <p:sp>
        <p:nvSpPr>
          <p:cNvPr id="11" name="Down Arrow 10"/>
          <p:cNvSpPr/>
          <p:nvPr/>
        </p:nvSpPr>
        <p:spPr>
          <a:xfrm>
            <a:off x="3769360" y="4921069"/>
            <a:ext cx="200025" cy="285750"/>
          </a:xfrm>
          <a:prstGeom prst="downArrow">
            <a:avLst/>
          </a:prstGeom>
          <a:ln>
            <a:solidFill>
              <a:schemeClr val="tx2"/>
            </a:solidFill>
          </a:ln>
        </p:spPr>
        <p:style>
          <a:lnRef idx="3">
            <a:schemeClr val="lt1"/>
          </a:lnRef>
          <a:fillRef idx="1">
            <a:schemeClr val="accent1"/>
          </a:fillRef>
          <a:effectRef idx="1">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2" name="Down Arrow 11"/>
          <p:cNvSpPr/>
          <p:nvPr/>
        </p:nvSpPr>
        <p:spPr>
          <a:xfrm>
            <a:off x="3778885" y="3187519"/>
            <a:ext cx="190500" cy="228600"/>
          </a:xfrm>
          <a:prstGeom prst="downArrow">
            <a:avLst/>
          </a:prstGeom>
          <a:ln>
            <a:solidFill>
              <a:schemeClr val="tx2"/>
            </a:solidFill>
          </a:ln>
        </p:spPr>
        <p:style>
          <a:lnRef idx="3">
            <a:schemeClr val="lt1"/>
          </a:lnRef>
          <a:fillRef idx="1">
            <a:schemeClr val="accent1"/>
          </a:fillRef>
          <a:effectRef idx="1">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cxnSp>
        <p:nvCxnSpPr>
          <p:cNvPr id="13" name="Straight Arrow Connector 12"/>
          <p:cNvCxnSpPr/>
          <p:nvPr/>
        </p:nvCxnSpPr>
        <p:spPr>
          <a:xfrm>
            <a:off x="4636135" y="3711394"/>
            <a:ext cx="781050"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4" name="Rounded Rectangle 13"/>
          <p:cNvSpPr/>
          <p:nvPr/>
        </p:nvSpPr>
        <p:spPr>
          <a:xfrm>
            <a:off x="5598160" y="3539944"/>
            <a:ext cx="1533525" cy="333375"/>
          </a:xfrm>
          <a:prstGeom prst="round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400" b="1" dirty="0">
                <a:effectLst/>
                <a:ea typeface="Calibri" panose="020F0502020204030204" pitchFamily="34" charset="0"/>
                <a:cs typeface="Times New Roman" panose="02020603050405020304" pitchFamily="18" charset="0"/>
              </a:rPr>
              <a:t>Account No</a:t>
            </a:r>
            <a:r>
              <a:rPr lang="en-US" sz="1100" dirty="0">
                <a:effectLst/>
                <a:ea typeface="Calibri" panose="020F0502020204030204" pitchFamily="34" charset="0"/>
                <a:cs typeface="Times New Roman" panose="02020603050405020304" pitchFamily="18" charset="0"/>
              </a:rPr>
              <a:t>.</a:t>
            </a:r>
          </a:p>
        </p:txBody>
      </p:sp>
      <p:sp>
        <p:nvSpPr>
          <p:cNvPr id="15" name="Rounded Rectangle 14"/>
          <p:cNvSpPr/>
          <p:nvPr/>
        </p:nvSpPr>
        <p:spPr>
          <a:xfrm>
            <a:off x="5598160" y="4007304"/>
            <a:ext cx="1533525" cy="333375"/>
          </a:xfrm>
          <a:prstGeom prst="roundRect">
            <a:avLst/>
          </a:prstGeom>
          <a:solidFill>
            <a:srgbClr val="5B9BD5"/>
          </a:solidFill>
          <a:ln w="12700" cap="flat" cmpd="sng" algn="ctr">
            <a:solidFill>
              <a:schemeClr val="bg1"/>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400" b="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Full Name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Rounded Rectangle 16"/>
          <p:cNvSpPr/>
          <p:nvPr/>
        </p:nvSpPr>
        <p:spPr>
          <a:xfrm>
            <a:off x="5598160" y="4445454"/>
            <a:ext cx="1533525" cy="333375"/>
          </a:xfrm>
          <a:prstGeom prst="roundRect">
            <a:avLst/>
          </a:prstGeom>
          <a:solidFill>
            <a:srgbClr val="5B9BD5"/>
          </a:solidFill>
          <a:ln w="12700" cap="flat" cmpd="sng" algn="ctr">
            <a:solidFill>
              <a:schemeClr val="bg1"/>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400" b="1"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Amount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8" name="Rounded Rectangle 17"/>
          <p:cNvSpPr/>
          <p:nvPr/>
        </p:nvSpPr>
        <p:spPr>
          <a:xfrm>
            <a:off x="5645785" y="5083629"/>
            <a:ext cx="1533525" cy="333375"/>
          </a:xfrm>
          <a:prstGeom prst="roundRect">
            <a:avLst/>
          </a:prstGeom>
          <a:solidFill>
            <a:srgbClr val="5B9BD5"/>
          </a:solidFill>
          <a:ln w="12700" cap="flat" cmpd="sng" algn="ctr">
            <a:solidFill>
              <a:schemeClr val="bg1"/>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400" b="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Display All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9" name="Rounded Rectangle 18"/>
          <p:cNvSpPr/>
          <p:nvPr/>
        </p:nvSpPr>
        <p:spPr>
          <a:xfrm>
            <a:off x="7931785" y="5664019"/>
            <a:ext cx="1533525" cy="485775"/>
          </a:xfrm>
          <a:prstGeom prst="roundRect">
            <a:avLst/>
          </a:prstGeom>
          <a:solidFill>
            <a:srgbClr val="FF0000"/>
          </a:solidFill>
          <a:ln w="12700" cap="flat" cmpd="sng" algn="ctr">
            <a:solidFill>
              <a:schemeClr val="bg1"/>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000" b="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LOG OUT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0" name="Straight Arrow Connector 19"/>
          <p:cNvCxnSpPr/>
          <p:nvPr/>
        </p:nvCxnSpPr>
        <p:spPr>
          <a:xfrm>
            <a:off x="4636135" y="4169229"/>
            <a:ext cx="781050"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1" name="Straight Arrow Connector 20"/>
          <p:cNvCxnSpPr/>
          <p:nvPr/>
        </p:nvCxnSpPr>
        <p:spPr>
          <a:xfrm>
            <a:off x="4636135" y="4616904"/>
            <a:ext cx="781050"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2" name="Straight Arrow Connector 21"/>
          <p:cNvCxnSpPr/>
          <p:nvPr/>
        </p:nvCxnSpPr>
        <p:spPr>
          <a:xfrm flipV="1">
            <a:off x="4798060" y="5263334"/>
            <a:ext cx="781050" cy="23812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3" name="Straight Arrow Connector 22"/>
          <p:cNvCxnSpPr/>
          <p:nvPr/>
        </p:nvCxnSpPr>
        <p:spPr>
          <a:xfrm>
            <a:off x="4798060" y="5664654"/>
            <a:ext cx="781050"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4" name="Straight Arrow Connector 23"/>
          <p:cNvCxnSpPr/>
          <p:nvPr/>
        </p:nvCxnSpPr>
        <p:spPr>
          <a:xfrm>
            <a:off x="4798060" y="6093279"/>
            <a:ext cx="781050"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5" name="Straight Arrow Connector 24"/>
          <p:cNvCxnSpPr/>
          <p:nvPr/>
        </p:nvCxnSpPr>
        <p:spPr>
          <a:xfrm>
            <a:off x="4845050" y="6302194"/>
            <a:ext cx="733425" cy="2286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6" name="Straight Arrow Connector 25"/>
          <p:cNvCxnSpPr/>
          <p:nvPr/>
        </p:nvCxnSpPr>
        <p:spPr>
          <a:xfrm>
            <a:off x="7255510" y="5254444"/>
            <a:ext cx="628650" cy="29527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7" name="Straight Arrow Connector 26"/>
          <p:cNvCxnSpPr/>
          <p:nvPr/>
        </p:nvCxnSpPr>
        <p:spPr>
          <a:xfrm>
            <a:off x="7322185" y="5834834"/>
            <a:ext cx="561975" cy="4508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8" name="Straight Arrow Connector 27"/>
          <p:cNvCxnSpPr/>
          <p:nvPr/>
        </p:nvCxnSpPr>
        <p:spPr>
          <a:xfrm flipV="1">
            <a:off x="7322185" y="6092644"/>
            <a:ext cx="514350" cy="5715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9" name="Straight Arrow Connector 28"/>
          <p:cNvCxnSpPr/>
          <p:nvPr/>
        </p:nvCxnSpPr>
        <p:spPr>
          <a:xfrm flipV="1">
            <a:off x="7369810" y="6264094"/>
            <a:ext cx="657225" cy="26670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30" name="Rounded Rectangle 29"/>
          <p:cNvSpPr/>
          <p:nvPr/>
        </p:nvSpPr>
        <p:spPr>
          <a:xfrm>
            <a:off x="5626735" y="5503994"/>
            <a:ext cx="1533525" cy="333375"/>
          </a:xfrm>
          <a:prstGeom prst="roundRect">
            <a:avLst/>
          </a:prstGeom>
          <a:solidFill>
            <a:srgbClr val="5B9BD5"/>
          </a:solidFill>
          <a:ln w="12700" cap="flat" cmpd="sng" algn="ctr">
            <a:solidFill>
              <a:schemeClr val="bg1"/>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400" b="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search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1" name="Rounded Rectangle 30"/>
          <p:cNvSpPr/>
          <p:nvPr/>
        </p:nvSpPr>
        <p:spPr>
          <a:xfrm>
            <a:off x="5626735" y="5932619"/>
            <a:ext cx="1533525" cy="333375"/>
          </a:xfrm>
          <a:prstGeom prst="roundRect">
            <a:avLst/>
          </a:prstGeom>
          <a:solidFill>
            <a:srgbClr val="5B9BD5"/>
          </a:solidFill>
          <a:ln w="12700" cap="flat" cmpd="sng" algn="ctr">
            <a:solidFill>
              <a:schemeClr val="bg1"/>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400" b="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Deposit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2" name="Rounded Rectangle 31"/>
          <p:cNvSpPr/>
          <p:nvPr/>
        </p:nvSpPr>
        <p:spPr>
          <a:xfrm>
            <a:off x="5626735" y="6342194"/>
            <a:ext cx="1533525" cy="333375"/>
          </a:xfrm>
          <a:prstGeom prst="roundRect">
            <a:avLst/>
          </a:prstGeom>
          <a:solidFill>
            <a:srgbClr val="5B9BD5"/>
          </a:solidFill>
          <a:ln w="12700" cap="flat" cmpd="sng" algn="ctr">
            <a:solidFill>
              <a:schemeClr val="bg1"/>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400" b="1">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Withdraw</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55761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0-#ppt_h/2"/>
                                          </p:val>
                                        </p:tav>
                                        <p:tav tm="100000">
                                          <p:val>
                                            <p:strVal val="#ppt_y"/>
                                          </p:val>
                                        </p:tav>
                                      </p:tavLst>
                                    </p:anim>
                                  </p:childTnLst>
                                </p:cTn>
                              </p:par>
                              <p:par>
                                <p:cTn id="14" presetID="2" presetClass="entr" presetSubtype="1"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1"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ppt_x"/>
                                          </p:val>
                                        </p:tav>
                                        <p:tav tm="100000">
                                          <p:val>
                                            <p:strVal val="#ppt_x"/>
                                          </p:val>
                                        </p:tav>
                                      </p:tavLst>
                                    </p:anim>
                                    <p:anim calcmode="lin" valueType="num">
                                      <p:cBhvr additive="base">
                                        <p:cTn id="23" dur="500" fill="hold"/>
                                        <p:tgtEl>
                                          <p:spTgt spid="12"/>
                                        </p:tgtEl>
                                        <p:attrNameLst>
                                          <p:attrName>ppt_y</p:attrName>
                                        </p:attrNameLst>
                                      </p:cBhvr>
                                      <p:tavLst>
                                        <p:tav tm="0">
                                          <p:val>
                                            <p:strVal val="0-#ppt_h/2"/>
                                          </p:val>
                                        </p:tav>
                                        <p:tav tm="100000">
                                          <p:val>
                                            <p:strVal val="#ppt_y"/>
                                          </p:val>
                                        </p:tav>
                                      </p:tavLst>
                                    </p:anim>
                                  </p:childTnLst>
                                </p:cTn>
                              </p:par>
                              <p:par>
                                <p:cTn id="24" presetID="2" presetClass="entr" presetSubtype="1"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500" fill="hold"/>
                                        <p:tgtEl>
                                          <p:spTgt spid="9"/>
                                        </p:tgtEl>
                                        <p:attrNameLst>
                                          <p:attrName>ppt_x</p:attrName>
                                        </p:attrNameLst>
                                      </p:cBhvr>
                                      <p:tavLst>
                                        <p:tav tm="0">
                                          <p:val>
                                            <p:strVal val="#ppt_x"/>
                                          </p:val>
                                        </p:tav>
                                        <p:tav tm="100000">
                                          <p:val>
                                            <p:strVal val="#ppt_x"/>
                                          </p:val>
                                        </p:tav>
                                      </p:tavLst>
                                    </p:anim>
                                    <p:anim calcmode="lin" valueType="num">
                                      <p:cBhvr additive="base">
                                        <p:cTn id="27"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additive="base">
                                        <p:cTn id="32" dur="500" fill="hold"/>
                                        <p:tgtEl>
                                          <p:spTgt spid="14"/>
                                        </p:tgtEl>
                                        <p:attrNameLst>
                                          <p:attrName>ppt_x</p:attrName>
                                        </p:attrNameLst>
                                      </p:cBhvr>
                                      <p:tavLst>
                                        <p:tav tm="0">
                                          <p:val>
                                            <p:strVal val="0-#ppt_w/2"/>
                                          </p:val>
                                        </p:tav>
                                        <p:tav tm="100000">
                                          <p:val>
                                            <p:strVal val="#ppt_x"/>
                                          </p:val>
                                        </p:tav>
                                      </p:tavLst>
                                    </p:anim>
                                    <p:anim calcmode="lin" valueType="num">
                                      <p:cBhvr additive="base">
                                        <p:cTn id="33" dur="500" fill="hold"/>
                                        <p:tgtEl>
                                          <p:spTgt spid="14"/>
                                        </p:tgtEl>
                                        <p:attrNameLst>
                                          <p:attrName>ppt_y</p:attrName>
                                        </p:attrNameLst>
                                      </p:cBhvr>
                                      <p:tavLst>
                                        <p:tav tm="0">
                                          <p:val>
                                            <p:strVal val="#ppt_y"/>
                                          </p:val>
                                        </p:tav>
                                        <p:tav tm="100000">
                                          <p:val>
                                            <p:strVal val="#ppt_y"/>
                                          </p:val>
                                        </p:tav>
                                      </p:tavLst>
                                    </p:anim>
                                  </p:childTnLst>
                                </p:cTn>
                              </p:par>
                              <p:par>
                                <p:cTn id="34" presetID="2" presetClass="entr" presetSubtype="8"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fill="hold"/>
                                        <p:tgtEl>
                                          <p:spTgt spid="13"/>
                                        </p:tgtEl>
                                        <p:attrNameLst>
                                          <p:attrName>ppt_x</p:attrName>
                                        </p:attrNameLst>
                                      </p:cBhvr>
                                      <p:tavLst>
                                        <p:tav tm="0">
                                          <p:val>
                                            <p:strVal val="0-#ppt_w/2"/>
                                          </p:val>
                                        </p:tav>
                                        <p:tav tm="100000">
                                          <p:val>
                                            <p:strVal val="#ppt_x"/>
                                          </p:val>
                                        </p:tav>
                                      </p:tavLst>
                                    </p:anim>
                                    <p:anim calcmode="lin" valueType="num">
                                      <p:cBhvr additive="base">
                                        <p:cTn id="37"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8"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500" fill="hold"/>
                                        <p:tgtEl>
                                          <p:spTgt spid="15"/>
                                        </p:tgtEl>
                                        <p:attrNameLst>
                                          <p:attrName>ppt_x</p:attrName>
                                        </p:attrNameLst>
                                      </p:cBhvr>
                                      <p:tavLst>
                                        <p:tav tm="0">
                                          <p:val>
                                            <p:strVal val="0-#ppt_w/2"/>
                                          </p:val>
                                        </p:tav>
                                        <p:tav tm="100000">
                                          <p:val>
                                            <p:strVal val="#ppt_x"/>
                                          </p:val>
                                        </p:tav>
                                      </p:tavLst>
                                    </p:anim>
                                    <p:anim calcmode="lin" valueType="num">
                                      <p:cBhvr additive="base">
                                        <p:cTn id="43" dur="500" fill="hold"/>
                                        <p:tgtEl>
                                          <p:spTgt spid="15"/>
                                        </p:tgtEl>
                                        <p:attrNameLst>
                                          <p:attrName>ppt_y</p:attrName>
                                        </p:attrNameLst>
                                      </p:cBhvr>
                                      <p:tavLst>
                                        <p:tav tm="0">
                                          <p:val>
                                            <p:strVal val="#ppt_y"/>
                                          </p:val>
                                        </p:tav>
                                        <p:tav tm="100000">
                                          <p:val>
                                            <p:strVal val="#ppt_y"/>
                                          </p:val>
                                        </p:tav>
                                      </p:tavLst>
                                    </p:anim>
                                  </p:childTnLst>
                                </p:cTn>
                              </p:par>
                              <p:par>
                                <p:cTn id="44" presetID="2" presetClass="entr" presetSubtype="8" fill="hold" nodeType="withEffect">
                                  <p:stCondLst>
                                    <p:cond delay="0"/>
                                  </p:stCondLst>
                                  <p:childTnLst>
                                    <p:set>
                                      <p:cBhvr>
                                        <p:cTn id="45" dur="1" fill="hold">
                                          <p:stCondLst>
                                            <p:cond delay="0"/>
                                          </p:stCondLst>
                                        </p:cTn>
                                        <p:tgtEl>
                                          <p:spTgt spid="20"/>
                                        </p:tgtEl>
                                        <p:attrNameLst>
                                          <p:attrName>style.visibility</p:attrName>
                                        </p:attrNameLst>
                                      </p:cBhvr>
                                      <p:to>
                                        <p:strVal val="visible"/>
                                      </p:to>
                                    </p:set>
                                    <p:anim calcmode="lin" valueType="num">
                                      <p:cBhvr additive="base">
                                        <p:cTn id="46" dur="500" fill="hold"/>
                                        <p:tgtEl>
                                          <p:spTgt spid="20"/>
                                        </p:tgtEl>
                                        <p:attrNameLst>
                                          <p:attrName>ppt_x</p:attrName>
                                        </p:attrNameLst>
                                      </p:cBhvr>
                                      <p:tavLst>
                                        <p:tav tm="0">
                                          <p:val>
                                            <p:strVal val="0-#ppt_w/2"/>
                                          </p:val>
                                        </p:tav>
                                        <p:tav tm="100000">
                                          <p:val>
                                            <p:strVal val="#ppt_x"/>
                                          </p:val>
                                        </p:tav>
                                      </p:tavLst>
                                    </p:anim>
                                    <p:anim calcmode="lin" valueType="num">
                                      <p:cBhvr additive="base">
                                        <p:cTn id="47"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8"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anim calcmode="lin" valueType="num">
                                      <p:cBhvr additive="base">
                                        <p:cTn id="52" dur="500" fill="hold"/>
                                        <p:tgtEl>
                                          <p:spTgt spid="17"/>
                                        </p:tgtEl>
                                        <p:attrNameLst>
                                          <p:attrName>ppt_x</p:attrName>
                                        </p:attrNameLst>
                                      </p:cBhvr>
                                      <p:tavLst>
                                        <p:tav tm="0">
                                          <p:val>
                                            <p:strVal val="0-#ppt_w/2"/>
                                          </p:val>
                                        </p:tav>
                                        <p:tav tm="100000">
                                          <p:val>
                                            <p:strVal val="#ppt_x"/>
                                          </p:val>
                                        </p:tav>
                                      </p:tavLst>
                                    </p:anim>
                                    <p:anim calcmode="lin" valueType="num">
                                      <p:cBhvr additive="base">
                                        <p:cTn id="53" dur="500" fill="hold"/>
                                        <p:tgtEl>
                                          <p:spTgt spid="17"/>
                                        </p:tgtEl>
                                        <p:attrNameLst>
                                          <p:attrName>ppt_y</p:attrName>
                                        </p:attrNameLst>
                                      </p:cBhvr>
                                      <p:tavLst>
                                        <p:tav tm="0">
                                          <p:val>
                                            <p:strVal val="#ppt_y"/>
                                          </p:val>
                                        </p:tav>
                                        <p:tav tm="100000">
                                          <p:val>
                                            <p:strVal val="#ppt_y"/>
                                          </p:val>
                                        </p:tav>
                                      </p:tavLst>
                                    </p:anim>
                                  </p:childTnLst>
                                </p:cTn>
                              </p:par>
                              <p:par>
                                <p:cTn id="54" presetID="2" presetClass="entr" presetSubtype="8" fill="hold" nodeType="withEffect">
                                  <p:stCondLst>
                                    <p:cond delay="0"/>
                                  </p:stCondLst>
                                  <p:childTnLst>
                                    <p:set>
                                      <p:cBhvr>
                                        <p:cTn id="55" dur="1" fill="hold">
                                          <p:stCondLst>
                                            <p:cond delay="0"/>
                                          </p:stCondLst>
                                        </p:cTn>
                                        <p:tgtEl>
                                          <p:spTgt spid="21"/>
                                        </p:tgtEl>
                                        <p:attrNameLst>
                                          <p:attrName>style.visibility</p:attrName>
                                        </p:attrNameLst>
                                      </p:cBhvr>
                                      <p:to>
                                        <p:strVal val="visible"/>
                                      </p:to>
                                    </p:set>
                                    <p:anim calcmode="lin" valueType="num">
                                      <p:cBhvr additive="base">
                                        <p:cTn id="56" dur="500" fill="hold"/>
                                        <p:tgtEl>
                                          <p:spTgt spid="21"/>
                                        </p:tgtEl>
                                        <p:attrNameLst>
                                          <p:attrName>ppt_x</p:attrName>
                                        </p:attrNameLst>
                                      </p:cBhvr>
                                      <p:tavLst>
                                        <p:tav tm="0">
                                          <p:val>
                                            <p:strVal val="0-#ppt_w/2"/>
                                          </p:val>
                                        </p:tav>
                                        <p:tav tm="100000">
                                          <p:val>
                                            <p:strVal val="#ppt_x"/>
                                          </p:val>
                                        </p:tav>
                                      </p:tavLst>
                                    </p:anim>
                                    <p:anim calcmode="lin" valueType="num">
                                      <p:cBhvr additive="base">
                                        <p:cTn id="57"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1" fill="hold" grpId="0" nodeType="clickEffect">
                                  <p:stCondLst>
                                    <p:cond delay="0"/>
                                  </p:stCondLst>
                                  <p:childTnLst>
                                    <p:set>
                                      <p:cBhvr>
                                        <p:cTn id="61" dur="1" fill="hold">
                                          <p:stCondLst>
                                            <p:cond delay="0"/>
                                          </p:stCondLst>
                                        </p:cTn>
                                        <p:tgtEl>
                                          <p:spTgt spid="11"/>
                                        </p:tgtEl>
                                        <p:attrNameLst>
                                          <p:attrName>style.visibility</p:attrName>
                                        </p:attrNameLst>
                                      </p:cBhvr>
                                      <p:to>
                                        <p:strVal val="visible"/>
                                      </p:to>
                                    </p:set>
                                    <p:anim calcmode="lin" valueType="num">
                                      <p:cBhvr additive="base">
                                        <p:cTn id="62" dur="500" fill="hold"/>
                                        <p:tgtEl>
                                          <p:spTgt spid="11"/>
                                        </p:tgtEl>
                                        <p:attrNameLst>
                                          <p:attrName>ppt_x</p:attrName>
                                        </p:attrNameLst>
                                      </p:cBhvr>
                                      <p:tavLst>
                                        <p:tav tm="0">
                                          <p:val>
                                            <p:strVal val="#ppt_x"/>
                                          </p:val>
                                        </p:tav>
                                        <p:tav tm="100000">
                                          <p:val>
                                            <p:strVal val="#ppt_x"/>
                                          </p:val>
                                        </p:tav>
                                      </p:tavLst>
                                    </p:anim>
                                    <p:anim calcmode="lin" valueType="num">
                                      <p:cBhvr additive="base">
                                        <p:cTn id="63" dur="500" fill="hold"/>
                                        <p:tgtEl>
                                          <p:spTgt spid="11"/>
                                        </p:tgtEl>
                                        <p:attrNameLst>
                                          <p:attrName>ppt_y</p:attrName>
                                        </p:attrNameLst>
                                      </p:cBhvr>
                                      <p:tavLst>
                                        <p:tav tm="0">
                                          <p:val>
                                            <p:strVal val="0-#ppt_h/2"/>
                                          </p:val>
                                        </p:tav>
                                        <p:tav tm="100000">
                                          <p:val>
                                            <p:strVal val="#ppt_y"/>
                                          </p:val>
                                        </p:tav>
                                      </p:tavLst>
                                    </p:anim>
                                  </p:childTnLst>
                                </p:cTn>
                              </p:par>
                              <p:par>
                                <p:cTn id="64" presetID="2" presetClass="entr" presetSubtype="1" fill="hold" grpId="0" nodeType="withEffect">
                                  <p:stCondLst>
                                    <p:cond delay="0"/>
                                  </p:stCondLst>
                                  <p:childTnLst>
                                    <p:set>
                                      <p:cBhvr>
                                        <p:cTn id="65" dur="1" fill="hold">
                                          <p:stCondLst>
                                            <p:cond delay="0"/>
                                          </p:stCondLst>
                                        </p:cTn>
                                        <p:tgtEl>
                                          <p:spTgt spid="10"/>
                                        </p:tgtEl>
                                        <p:attrNameLst>
                                          <p:attrName>style.visibility</p:attrName>
                                        </p:attrNameLst>
                                      </p:cBhvr>
                                      <p:to>
                                        <p:strVal val="visible"/>
                                      </p:to>
                                    </p:set>
                                    <p:anim calcmode="lin" valueType="num">
                                      <p:cBhvr additive="base">
                                        <p:cTn id="66" dur="500" fill="hold"/>
                                        <p:tgtEl>
                                          <p:spTgt spid="10"/>
                                        </p:tgtEl>
                                        <p:attrNameLst>
                                          <p:attrName>ppt_x</p:attrName>
                                        </p:attrNameLst>
                                      </p:cBhvr>
                                      <p:tavLst>
                                        <p:tav tm="0">
                                          <p:val>
                                            <p:strVal val="#ppt_x"/>
                                          </p:val>
                                        </p:tav>
                                        <p:tav tm="100000">
                                          <p:val>
                                            <p:strVal val="#ppt_x"/>
                                          </p:val>
                                        </p:tav>
                                      </p:tavLst>
                                    </p:anim>
                                    <p:anim calcmode="lin" valueType="num">
                                      <p:cBhvr additive="base">
                                        <p:cTn id="67" dur="500" fill="hold"/>
                                        <p:tgtEl>
                                          <p:spTgt spid="10"/>
                                        </p:tgtEl>
                                        <p:attrNameLst>
                                          <p:attrName>ppt_y</p:attrName>
                                        </p:attrNameLst>
                                      </p:cBhvr>
                                      <p:tavLst>
                                        <p:tav tm="0">
                                          <p:val>
                                            <p:strVal val="0-#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 presetClass="entr" presetSubtype="8" fill="hold" nodeType="clickEffect">
                                  <p:stCondLst>
                                    <p:cond delay="0"/>
                                  </p:stCondLst>
                                  <p:childTnLst>
                                    <p:set>
                                      <p:cBhvr>
                                        <p:cTn id="71" dur="1" fill="hold">
                                          <p:stCondLst>
                                            <p:cond delay="0"/>
                                          </p:stCondLst>
                                        </p:cTn>
                                        <p:tgtEl>
                                          <p:spTgt spid="22"/>
                                        </p:tgtEl>
                                        <p:attrNameLst>
                                          <p:attrName>style.visibility</p:attrName>
                                        </p:attrNameLst>
                                      </p:cBhvr>
                                      <p:to>
                                        <p:strVal val="visible"/>
                                      </p:to>
                                    </p:set>
                                    <p:anim calcmode="lin" valueType="num">
                                      <p:cBhvr additive="base">
                                        <p:cTn id="72" dur="500" fill="hold"/>
                                        <p:tgtEl>
                                          <p:spTgt spid="22"/>
                                        </p:tgtEl>
                                        <p:attrNameLst>
                                          <p:attrName>ppt_x</p:attrName>
                                        </p:attrNameLst>
                                      </p:cBhvr>
                                      <p:tavLst>
                                        <p:tav tm="0">
                                          <p:val>
                                            <p:strVal val="0-#ppt_w/2"/>
                                          </p:val>
                                        </p:tav>
                                        <p:tav tm="100000">
                                          <p:val>
                                            <p:strVal val="#ppt_x"/>
                                          </p:val>
                                        </p:tav>
                                      </p:tavLst>
                                    </p:anim>
                                    <p:anim calcmode="lin" valueType="num">
                                      <p:cBhvr additive="base">
                                        <p:cTn id="73" dur="500" fill="hold"/>
                                        <p:tgtEl>
                                          <p:spTgt spid="22"/>
                                        </p:tgtEl>
                                        <p:attrNameLst>
                                          <p:attrName>ppt_y</p:attrName>
                                        </p:attrNameLst>
                                      </p:cBhvr>
                                      <p:tavLst>
                                        <p:tav tm="0">
                                          <p:val>
                                            <p:strVal val="#ppt_y"/>
                                          </p:val>
                                        </p:tav>
                                        <p:tav tm="100000">
                                          <p:val>
                                            <p:strVal val="#ppt_y"/>
                                          </p:val>
                                        </p:tav>
                                      </p:tavLst>
                                    </p:anim>
                                  </p:childTnLst>
                                </p:cTn>
                              </p:par>
                              <p:par>
                                <p:cTn id="74" presetID="2" presetClass="entr" presetSubtype="8" fill="hold" grpId="0" nodeType="withEffect">
                                  <p:stCondLst>
                                    <p:cond delay="0"/>
                                  </p:stCondLst>
                                  <p:childTnLst>
                                    <p:set>
                                      <p:cBhvr>
                                        <p:cTn id="75" dur="1" fill="hold">
                                          <p:stCondLst>
                                            <p:cond delay="0"/>
                                          </p:stCondLst>
                                        </p:cTn>
                                        <p:tgtEl>
                                          <p:spTgt spid="18"/>
                                        </p:tgtEl>
                                        <p:attrNameLst>
                                          <p:attrName>style.visibility</p:attrName>
                                        </p:attrNameLst>
                                      </p:cBhvr>
                                      <p:to>
                                        <p:strVal val="visible"/>
                                      </p:to>
                                    </p:set>
                                    <p:anim calcmode="lin" valueType="num">
                                      <p:cBhvr additive="base">
                                        <p:cTn id="76" dur="500" fill="hold"/>
                                        <p:tgtEl>
                                          <p:spTgt spid="18"/>
                                        </p:tgtEl>
                                        <p:attrNameLst>
                                          <p:attrName>ppt_x</p:attrName>
                                        </p:attrNameLst>
                                      </p:cBhvr>
                                      <p:tavLst>
                                        <p:tav tm="0">
                                          <p:val>
                                            <p:strVal val="0-#ppt_w/2"/>
                                          </p:val>
                                        </p:tav>
                                        <p:tav tm="100000">
                                          <p:val>
                                            <p:strVal val="#ppt_x"/>
                                          </p:val>
                                        </p:tav>
                                      </p:tavLst>
                                    </p:anim>
                                    <p:anim calcmode="lin" valueType="num">
                                      <p:cBhvr additive="base">
                                        <p:cTn id="77"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2" presetClass="entr" presetSubtype="8" fill="hold" nodeType="clickEffect">
                                  <p:stCondLst>
                                    <p:cond delay="0"/>
                                  </p:stCondLst>
                                  <p:childTnLst>
                                    <p:set>
                                      <p:cBhvr>
                                        <p:cTn id="81" dur="1" fill="hold">
                                          <p:stCondLst>
                                            <p:cond delay="0"/>
                                          </p:stCondLst>
                                        </p:cTn>
                                        <p:tgtEl>
                                          <p:spTgt spid="23"/>
                                        </p:tgtEl>
                                        <p:attrNameLst>
                                          <p:attrName>style.visibility</p:attrName>
                                        </p:attrNameLst>
                                      </p:cBhvr>
                                      <p:to>
                                        <p:strVal val="visible"/>
                                      </p:to>
                                    </p:set>
                                    <p:anim calcmode="lin" valueType="num">
                                      <p:cBhvr additive="base">
                                        <p:cTn id="82" dur="500" fill="hold"/>
                                        <p:tgtEl>
                                          <p:spTgt spid="23"/>
                                        </p:tgtEl>
                                        <p:attrNameLst>
                                          <p:attrName>ppt_x</p:attrName>
                                        </p:attrNameLst>
                                      </p:cBhvr>
                                      <p:tavLst>
                                        <p:tav tm="0">
                                          <p:val>
                                            <p:strVal val="0-#ppt_w/2"/>
                                          </p:val>
                                        </p:tav>
                                        <p:tav tm="100000">
                                          <p:val>
                                            <p:strVal val="#ppt_x"/>
                                          </p:val>
                                        </p:tav>
                                      </p:tavLst>
                                    </p:anim>
                                    <p:anim calcmode="lin" valueType="num">
                                      <p:cBhvr additive="base">
                                        <p:cTn id="83" dur="500" fill="hold"/>
                                        <p:tgtEl>
                                          <p:spTgt spid="23"/>
                                        </p:tgtEl>
                                        <p:attrNameLst>
                                          <p:attrName>ppt_y</p:attrName>
                                        </p:attrNameLst>
                                      </p:cBhvr>
                                      <p:tavLst>
                                        <p:tav tm="0">
                                          <p:val>
                                            <p:strVal val="#ppt_y"/>
                                          </p:val>
                                        </p:tav>
                                        <p:tav tm="100000">
                                          <p:val>
                                            <p:strVal val="#ppt_y"/>
                                          </p:val>
                                        </p:tav>
                                      </p:tavLst>
                                    </p:anim>
                                  </p:childTnLst>
                                </p:cTn>
                              </p:par>
                              <p:par>
                                <p:cTn id="84" presetID="2" presetClass="entr" presetSubtype="8" fill="hold" grpId="0" nodeType="withEffect">
                                  <p:stCondLst>
                                    <p:cond delay="0"/>
                                  </p:stCondLst>
                                  <p:childTnLst>
                                    <p:set>
                                      <p:cBhvr>
                                        <p:cTn id="85" dur="1" fill="hold">
                                          <p:stCondLst>
                                            <p:cond delay="0"/>
                                          </p:stCondLst>
                                        </p:cTn>
                                        <p:tgtEl>
                                          <p:spTgt spid="30"/>
                                        </p:tgtEl>
                                        <p:attrNameLst>
                                          <p:attrName>style.visibility</p:attrName>
                                        </p:attrNameLst>
                                      </p:cBhvr>
                                      <p:to>
                                        <p:strVal val="visible"/>
                                      </p:to>
                                    </p:set>
                                    <p:anim calcmode="lin" valueType="num">
                                      <p:cBhvr additive="base">
                                        <p:cTn id="86" dur="500" fill="hold"/>
                                        <p:tgtEl>
                                          <p:spTgt spid="30"/>
                                        </p:tgtEl>
                                        <p:attrNameLst>
                                          <p:attrName>ppt_x</p:attrName>
                                        </p:attrNameLst>
                                      </p:cBhvr>
                                      <p:tavLst>
                                        <p:tav tm="0">
                                          <p:val>
                                            <p:strVal val="0-#ppt_w/2"/>
                                          </p:val>
                                        </p:tav>
                                        <p:tav tm="100000">
                                          <p:val>
                                            <p:strVal val="#ppt_x"/>
                                          </p:val>
                                        </p:tav>
                                      </p:tavLst>
                                    </p:anim>
                                    <p:anim calcmode="lin" valueType="num">
                                      <p:cBhvr additive="base">
                                        <p:cTn id="87"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2" presetClass="entr" presetSubtype="8" fill="hold" nodeType="clickEffect">
                                  <p:stCondLst>
                                    <p:cond delay="0"/>
                                  </p:stCondLst>
                                  <p:childTnLst>
                                    <p:set>
                                      <p:cBhvr>
                                        <p:cTn id="91" dur="1" fill="hold">
                                          <p:stCondLst>
                                            <p:cond delay="0"/>
                                          </p:stCondLst>
                                        </p:cTn>
                                        <p:tgtEl>
                                          <p:spTgt spid="24"/>
                                        </p:tgtEl>
                                        <p:attrNameLst>
                                          <p:attrName>style.visibility</p:attrName>
                                        </p:attrNameLst>
                                      </p:cBhvr>
                                      <p:to>
                                        <p:strVal val="visible"/>
                                      </p:to>
                                    </p:set>
                                    <p:anim calcmode="lin" valueType="num">
                                      <p:cBhvr additive="base">
                                        <p:cTn id="92" dur="500" fill="hold"/>
                                        <p:tgtEl>
                                          <p:spTgt spid="24"/>
                                        </p:tgtEl>
                                        <p:attrNameLst>
                                          <p:attrName>ppt_x</p:attrName>
                                        </p:attrNameLst>
                                      </p:cBhvr>
                                      <p:tavLst>
                                        <p:tav tm="0">
                                          <p:val>
                                            <p:strVal val="0-#ppt_w/2"/>
                                          </p:val>
                                        </p:tav>
                                        <p:tav tm="100000">
                                          <p:val>
                                            <p:strVal val="#ppt_x"/>
                                          </p:val>
                                        </p:tav>
                                      </p:tavLst>
                                    </p:anim>
                                    <p:anim calcmode="lin" valueType="num">
                                      <p:cBhvr additive="base">
                                        <p:cTn id="93" dur="500" fill="hold"/>
                                        <p:tgtEl>
                                          <p:spTgt spid="24"/>
                                        </p:tgtEl>
                                        <p:attrNameLst>
                                          <p:attrName>ppt_y</p:attrName>
                                        </p:attrNameLst>
                                      </p:cBhvr>
                                      <p:tavLst>
                                        <p:tav tm="0">
                                          <p:val>
                                            <p:strVal val="#ppt_y"/>
                                          </p:val>
                                        </p:tav>
                                        <p:tav tm="100000">
                                          <p:val>
                                            <p:strVal val="#ppt_y"/>
                                          </p:val>
                                        </p:tav>
                                      </p:tavLst>
                                    </p:anim>
                                  </p:childTnLst>
                                </p:cTn>
                              </p:par>
                              <p:par>
                                <p:cTn id="94" presetID="2" presetClass="entr" presetSubtype="8" fill="hold" grpId="0" nodeType="withEffect">
                                  <p:stCondLst>
                                    <p:cond delay="0"/>
                                  </p:stCondLst>
                                  <p:childTnLst>
                                    <p:set>
                                      <p:cBhvr>
                                        <p:cTn id="95" dur="1" fill="hold">
                                          <p:stCondLst>
                                            <p:cond delay="0"/>
                                          </p:stCondLst>
                                        </p:cTn>
                                        <p:tgtEl>
                                          <p:spTgt spid="31"/>
                                        </p:tgtEl>
                                        <p:attrNameLst>
                                          <p:attrName>style.visibility</p:attrName>
                                        </p:attrNameLst>
                                      </p:cBhvr>
                                      <p:to>
                                        <p:strVal val="visible"/>
                                      </p:to>
                                    </p:set>
                                    <p:anim calcmode="lin" valueType="num">
                                      <p:cBhvr additive="base">
                                        <p:cTn id="96" dur="500" fill="hold"/>
                                        <p:tgtEl>
                                          <p:spTgt spid="31"/>
                                        </p:tgtEl>
                                        <p:attrNameLst>
                                          <p:attrName>ppt_x</p:attrName>
                                        </p:attrNameLst>
                                      </p:cBhvr>
                                      <p:tavLst>
                                        <p:tav tm="0">
                                          <p:val>
                                            <p:strVal val="0-#ppt_w/2"/>
                                          </p:val>
                                        </p:tav>
                                        <p:tav tm="100000">
                                          <p:val>
                                            <p:strVal val="#ppt_x"/>
                                          </p:val>
                                        </p:tav>
                                      </p:tavLst>
                                    </p:anim>
                                    <p:anim calcmode="lin" valueType="num">
                                      <p:cBhvr additive="base">
                                        <p:cTn id="97" dur="5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98" fill="hold">
                      <p:stCondLst>
                        <p:cond delay="indefinite"/>
                      </p:stCondLst>
                      <p:childTnLst>
                        <p:par>
                          <p:cTn id="99" fill="hold">
                            <p:stCondLst>
                              <p:cond delay="0"/>
                            </p:stCondLst>
                            <p:childTnLst>
                              <p:par>
                                <p:cTn id="100" presetID="2" presetClass="entr" presetSubtype="8" fill="hold" nodeType="clickEffect">
                                  <p:stCondLst>
                                    <p:cond delay="0"/>
                                  </p:stCondLst>
                                  <p:childTnLst>
                                    <p:set>
                                      <p:cBhvr>
                                        <p:cTn id="101" dur="1" fill="hold">
                                          <p:stCondLst>
                                            <p:cond delay="0"/>
                                          </p:stCondLst>
                                        </p:cTn>
                                        <p:tgtEl>
                                          <p:spTgt spid="25"/>
                                        </p:tgtEl>
                                        <p:attrNameLst>
                                          <p:attrName>style.visibility</p:attrName>
                                        </p:attrNameLst>
                                      </p:cBhvr>
                                      <p:to>
                                        <p:strVal val="visible"/>
                                      </p:to>
                                    </p:set>
                                    <p:anim calcmode="lin" valueType="num">
                                      <p:cBhvr additive="base">
                                        <p:cTn id="102" dur="500" fill="hold"/>
                                        <p:tgtEl>
                                          <p:spTgt spid="25"/>
                                        </p:tgtEl>
                                        <p:attrNameLst>
                                          <p:attrName>ppt_x</p:attrName>
                                        </p:attrNameLst>
                                      </p:cBhvr>
                                      <p:tavLst>
                                        <p:tav tm="0">
                                          <p:val>
                                            <p:strVal val="0-#ppt_w/2"/>
                                          </p:val>
                                        </p:tav>
                                        <p:tav tm="100000">
                                          <p:val>
                                            <p:strVal val="#ppt_x"/>
                                          </p:val>
                                        </p:tav>
                                      </p:tavLst>
                                    </p:anim>
                                    <p:anim calcmode="lin" valueType="num">
                                      <p:cBhvr additive="base">
                                        <p:cTn id="103" dur="500" fill="hold"/>
                                        <p:tgtEl>
                                          <p:spTgt spid="25"/>
                                        </p:tgtEl>
                                        <p:attrNameLst>
                                          <p:attrName>ppt_y</p:attrName>
                                        </p:attrNameLst>
                                      </p:cBhvr>
                                      <p:tavLst>
                                        <p:tav tm="0">
                                          <p:val>
                                            <p:strVal val="#ppt_y"/>
                                          </p:val>
                                        </p:tav>
                                        <p:tav tm="100000">
                                          <p:val>
                                            <p:strVal val="#ppt_y"/>
                                          </p:val>
                                        </p:tav>
                                      </p:tavLst>
                                    </p:anim>
                                  </p:childTnLst>
                                </p:cTn>
                              </p:par>
                              <p:par>
                                <p:cTn id="104" presetID="2" presetClass="entr" presetSubtype="8" fill="hold" grpId="0" nodeType="withEffect">
                                  <p:stCondLst>
                                    <p:cond delay="0"/>
                                  </p:stCondLst>
                                  <p:childTnLst>
                                    <p:set>
                                      <p:cBhvr>
                                        <p:cTn id="105" dur="1" fill="hold">
                                          <p:stCondLst>
                                            <p:cond delay="0"/>
                                          </p:stCondLst>
                                        </p:cTn>
                                        <p:tgtEl>
                                          <p:spTgt spid="32"/>
                                        </p:tgtEl>
                                        <p:attrNameLst>
                                          <p:attrName>style.visibility</p:attrName>
                                        </p:attrNameLst>
                                      </p:cBhvr>
                                      <p:to>
                                        <p:strVal val="visible"/>
                                      </p:to>
                                    </p:set>
                                    <p:anim calcmode="lin" valueType="num">
                                      <p:cBhvr additive="base">
                                        <p:cTn id="106" dur="500" fill="hold"/>
                                        <p:tgtEl>
                                          <p:spTgt spid="32"/>
                                        </p:tgtEl>
                                        <p:attrNameLst>
                                          <p:attrName>ppt_x</p:attrName>
                                        </p:attrNameLst>
                                      </p:cBhvr>
                                      <p:tavLst>
                                        <p:tav tm="0">
                                          <p:val>
                                            <p:strVal val="0-#ppt_w/2"/>
                                          </p:val>
                                        </p:tav>
                                        <p:tav tm="100000">
                                          <p:val>
                                            <p:strVal val="#ppt_x"/>
                                          </p:val>
                                        </p:tav>
                                      </p:tavLst>
                                    </p:anim>
                                    <p:anim calcmode="lin" valueType="num">
                                      <p:cBhvr additive="base">
                                        <p:cTn id="107" dur="50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2" presetClass="entr" presetSubtype="8" fill="hold" nodeType="clickEffect">
                                  <p:stCondLst>
                                    <p:cond delay="0"/>
                                  </p:stCondLst>
                                  <p:childTnLst>
                                    <p:set>
                                      <p:cBhvr>
                                        <p:cTn id="111" dur="1" fill="hold">
                                          <p:stCondLst>
                                            <p:cond delay="0"/>
                                          </p:stCondLst>
                                        </p:cTn>
                                        <p:tgtEl>
                                          <p:spTgt spid="26"/>
                                        </p:tgtEl>
                                        <p:attrNameLst>
                                          <p:attrName>style.visibility</p:attrName>
                                        </p:attrNameLst>
                                      </p:cBhvr>
                                      <p:to>
                                        <p:strVal val="visible"/>
                                      </p:to>
                                    </p:set>
                                    <p:anim calcmode="lin" valueType="num">
                                      <p:cBhvr additive="base">
                                        <p:cTn id="112" dur="500" fill="hold"/>
                                        <p:tgtEl>
                                          <p:spTgt spid="26"/>
                                        </p:tgtEl>
                                        <p:attrNameLst>
                                          <p:attrName>ppt_x</p:attrName>
                                        </p:attrNameLst>
                                      </p:cBhvr>
                                      <p:tavLst>
                                        <p:tav tm="0">
                                          <p:val>
                                            <p:strVal val="0-#ppt_w/2"/>
                                          </p:val>
                                        </p:tav>
                                        <p:tav tm="100000">
                                          <p:val>
                                            <p:strVal val="#ppt_x"/>
                                          </p:val>
                                        </p:tav>
                                      </p:tavLst>
                                    </p:anim>
                                    <p:anim calcmode="lin" valueType="num">
                                      <p:cBhvr additive="base">
                                        <p:cTn id="113" dur="500" fill="hold"/>
                                        <p:tgtEl>
                                          <p:spTgt spid="26"/>
                                        </p:tgtEl>
                                        <p:attrNameLst>
                                          <p:attrName>ppt_y</p:attrName>
                                        </p:attrNameLst>
                                      </p:cBhvr>
                                      <p:tavLst>
                                        <p:tav tm="0">
                                          <p:val>
                                            <p:strVal val="#ppt_y"/>
                                          </p:val>
                                        </p:tav>
                                        <p:tav tm="100000">
                                          <p:val>
                                            <p:strVal val="#ppt_y"/>
                                          </p:val>
                                        </p:tav>
                                      </p:tavLst>
                                    </p:anim>
                                  </p:childTnLst>
                                </p:cTn>
                              </p:par>
                              <p:par>
                                <p:cTn id="114" presetID="2" presetClass="entr" presetSubtype="8" fill="hold" nodeType="withEffect">
                                  <p:stCondLst>
                                    <p:cond delay="0"/>
                                  </p:stCondLst>
                                  <p:childTnLst>
                                    <p:set>
                                      <p:cBhvr>
                                        <p:cTn id="115" dur="1" fill="hold">
                                          <p:stCondLst>
                                            <p:cond delay="0"/>
                                          </p:stCondLst>
                                        </p:cTn>
                                        <p:tgtEl>
                                          <p:spTgt spid="29"/>
                                        </p:tgtEl>
                                        <p:attrNameLst>
                                          <p:attrName>style.visibility</p:attrName>
                                        </p:attrNameLst>
                                      </p:cBhvr>
                                      <p:to>
                                        <p:strVal val="visible"/>
                                      </p:to>
                                    </p:set>
                                    <p:anim calcmode="lin" valueType="num">
                                      <p:cBhvr additive="base">
                                        <p:cTn id="116" dur="500" fill="hold"/>
                                        <p:tgtEl>
                                          <p:spTgt spid="29"/>
                                        </p:tgtEl>
                                        <p:attrNameLst>
                                          <p:attrName>ppt_x</p:attrName>
                                        </p:attrNameLst>
                                      </p:cBhvr>
                                      <p:tavLst>
                                        <p:tav tm="0">
                                          <p:val>
                                            <p:strVal val="0-#ppt_w/2"/>
                                          </p:val>
                                        </p:tav>
                                        <p:tav tm="100000">
                                          <p:val>
                                            <p:strVal val="#ppt_x"/>
                                          </p:val>
                                        </p:tav>
                                      </p:tavLst>
                                    </p:anim>
                                    <p:anim calcmode="lin" valueType="num">
                                      <p:cBhvr additive="base">
                                        <p:cTn id="117" dur="500" fill="hold"/>
                                        <p:tgtEl>
                                          <p:spTgt spid="29"/>
                                        </p:tgtEl>
                                        <p:attrNameLst>
                                          <p:attrName>ppt_y</p:attrName>
                                        </p:attrNameLst>
                                      </p:cBhvr>
                                      <p:tavLst>
                                        <p:tav tm="0">
                                          <p:val>
                                            <p:strVal val="#ppt_y"/>
                                          </p:val>
                                        </p:tav>
                                        <p:tav tm="100000">
                                          <p:val>
                                            <p:strVal val="#ppt_y"/>
                                          </p:val>
                                        </p:tav>
                                      </p:tavLst>
                                    </p:anim>
                                  </p:childTnLst>
                                </p:cTn>
                              </p:par>
                              <p:par>
                                <p:cTn id="118" presetID="2" presetClass="entr" presetSubtype="8" fill="hold" nodeType="withEffect">
                                  <p:stCondLst>
                                    <p:cond delay="0"/>
                                  </p:stCondLst>
                                  <p:childTnLst>
                                    <p:set>
                                      <p:cBhvr>
                                        <p:cTn id="119" dur="1" fill="hold">
                                          <p:stCondLst>
                                            <p:cond delay="0"/>
                                          </p:stCondLst>
                                        </p:cTn>
                                        <p:tgtEl>
                                          <p:spTgt spid="28"/>
                                        </p:tgtEl>
                                        <p:attrNameLst>
                                          <p:attrName>style.visibility</p:attrName>
                                        </p:attrNameLst>
                                      </p:cBhvr>
                                      <p:to>
                                        <p:strVal val="visible"/>
                                      </p:to>
                                    </p:set>
                                    <p:anim calcmode="lin" valueType="num">
                                      <p:cBhvr additive="base">
                                        <p:cTn id="120" dur="500" fill="hold"/>
                                        <p:tgtEl>
                                          <p:spTgt spid="28"/>
                                        </p:tgtEl>
                                        <p:attrNameLst>
                                          <p:attrName>ppt_x</p:attrName>
                                        </p:attrNameLst>
                                      </p:cBhvr>
                                      <p:tavLst>
                                        <p:tav tm="0">
                                          <p:val>
                                            <p:strVal val="0-#ppt_w/2"/>
                                          </p:val>
                                        </p:tav>
                                        <p:tav tm="100000">
                                          <p:val>
                                            <p:strVal val="#ppt_x"/>
                                          </p:val>
                                        </p:tav>
                                      </p:tavLst>
                                    </p:anim>
                                    <p:anim calcmode="lin" valueType="num">
                                      <p:cBhvr additive="base">
                                        <p:cTn id="121" dur="500" fill="hold"/>
                                        <p:tgtEl>
                                          <p:spTgt spid="28"/>
                                        </p:tgtEl>
                                        <p:attrNameLst>
                                          <p:attrName>ppt_y</p:attrName>
                                        </p:attrNameLst>
                                      </p:cBhvr>
                                      <p:tavLst>
                                        <p:tav tm="0">
                                          <p:val>
                                            <p:strVal val="#ppt_y"/>
                                          </p:val>
                                        </p:tav>
                                        <p:tav tm="100000">
                                          <p:val>
                                            <p:strVal val="#ppt_y"/>
                                          </p:val>
                                        </p:tav>
                                      </p:tavLst>
                                    </p:anim>
                                  </p:childTnLst>
                                </p:cTn>
                              </p:par>
                              <p:par>
                                <p:cTn id="122" presetID="2" presetClass="entr" presetSubtype="8" fill="hold" nodeType="withEffect">
                                  <p:stCondLst>
                                    <p:cond delay="0"/>
                                  </p:stCondLst>
                                  <p:childTnLst>
                                    <p:set>
                                      <p:cBhvr>
                                        <p:cTn id="123" dur="1" fill="hold">
                                          <p:stCondLst>
                                            <p:cond delay="0"/>
                                          </p:stCondLst>
                                        </p:cTn>
                                        <p:tgtEl>
                                          <p:spTgt spid="27"/>
                                        </p:tgtEl>
                                        <p:attrNameLst>
                                          <p:attrName>style.visibility</p:attrName>
                                        </p:attrNameLst>
                                      </p:cBhvr>
                                      <p:to>
                                        <p:strVal val="visible"/>
                                      </p:to>
                                    </p:set>
                                    <p:anim calcmode="lin" valueType="num">
                                      <p:cBhvr additive="base">
                                        <p:cTn id="124" dur="500" fill="hold"/>
                                        <p:tgtEl>
                                          <p:spTgt spid="27"/>
                                        </p:tgtEl>
                                        <p:attrNameLst>
                                          <p:attrName>ppt_x</p:attrName>
                                        </p:attrNameLst>
                                      </p:cBhvr>
                                      <p:tavLst>
                                        <p:tav tm="0">
                                          <p:val>
                                            <p:strVal val="0-#ppt_w/2"/>
                                          </p:val>
                                        </p:tav>
                                        <p:tav tm="100000">
                                          <p:val>
                                            <p:strVal val="#ppt_x"/>
                                          </p:val>
                                        </p:tav>
                                      </p:tavLst>
                                    </p:anim>
                                    <p:anim calcmode="lin" valueType="num">
                                      <p:cBhvr additive="base">
                                        <p:cTn id="125" dur="500" fill="hold"/>
                                        <p:tgtEl>
                                          <p:spTgt spid="27"/>
                                        </p:tgtEl>
                                        <p:attrNameLst>
                                          <p:attrName>ppt_y</p:attrName>
                                        </p:attrNameLst>
                                      </p:cBhvr>
                                      <p:tavLst>
                                        <p:tav tm="0">
                                          <p:val>
                                            <p:strVal val="#ppt_y"/>
                                          </p:val>
                                        </p:tav>
                                        <p:tav tm="100000">
                                          <p:val>
                                            <p:strVal val="#ppt_y"/>
                                          </p:val>
                                        </p:tav>
                                      </p:tavLst>
                                    </p:anim>
                                  </p:childTnLst>
                                </p:cTn>
                              </p:par>
                              <p:par>
                                <p:cTn id="126" presetID="2" presetClass="entr" presetSubtype="8" fill="hold" grpId="0" nodeType="withEffect">
                                  <p:stCondLst>
                                    <p:cond delay="0"/>
                                  </p:stCondLst>
                                  <p:childTnLst>
                                    <p:set>
                                      <p:cBhvr>
                                        <p:cTn id="127" dur="1" fill="hold">
                                          <p:stCondLst>
                                            <p:cond delay="0"/>
                                          </p:stCondLst>
                                        </p:cTn>
                                        <p:tgtEl>
                                          <p:spTgt spid="19"/>
                                        </p:tgtEl>
                                        <p:attrNameLst>
                                          <p:attrName>style.visibility</p:attrName>
                                        </p:attrNameLst>
                                      </p:cBhvr>
                                      <p:to>
                                        <p:strVal val="visible"/>
                                      </p:to>
                                    </p:set>
                                    <p:anim calcmode="lin" valueType="num">
                                      <p:cBhvr additive="base">
                                        <p:cTn id="128" dur="500" fill="hold"/>
                                        <p:tgtEl>
                                          <p:spTgt spid="19"/>
                                        </p:tgtEl>
                                        <p:attrNameLst>
                                          <p:attrName>ppt_x</p:attrName>
                                        </p:attrNameLst>
                                      </p:cBhvr>
                                      <p:tavLst>
                                        <p:tav tm="0">
                                          <p:val>
                                            <p:strVal val="0-#ppt_w/2"/>
                                          </p:val>
                                        </p:tav>
                                        <p:tav tm="100000">
                                          <p:val>
                                            <p:strVal val="#ppt_x"/>
                                          </p:val>
                                        </p:tav>
                                      </p:tavLst>
                                    </p:anim>
                                    <p:anim calcmode="lin" valueType="num">
                                      <p:cBhvr additive="base">
                                        <p:cTn id="129"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4" grpId="0" animBg="1"/>
      <p:bldP spid="15" grpId="0" animBg="1"/>
      <p:bldP spid="17" grpId="0" animBg="1"/>
      <p:bldP spid="18" grpId="0" animBg="1"/>
      <p:bldP spid="19" grpId="0" animBg="1"/>
      <p:bldP spid="30" grpId="0" animBg="1"/>
      <p:bldP spid="31" grpId="0" animBg="1"/>
      <p:bldP spid="3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C01CE71-FC76-4B08-B6CF-991940C3CF1D}"/>
              </a:ext>
            </a:extLst>
          </p:cNvPr>
          <p:cNvSpPr>
            <a:spLocks noGrp="1"/>
          </p:cNvSpPr>
          <p:nvPr>
            <p:ph type="title"/>
          </p:nvPr>
        </p:nvSpPr>
        <p:spPr>
          <a:xfrm>
            <a:off x="391886" y="692331"/>
            <a:ext cx="5438229" cy="1123053"/>
          </a:xfrm>
        </p:spPr>
        <p:txBody>
          <a:bodyPr>
            <a:normAutofit fontScale="90000"/>
          </a:bodyPr>
          <a:lstStyle/>
          <a:p>
            <a:r>
              <a:rPr lang="en-US" dirty="0"/>
              <a:t>PRODUCT DESCRIPTION</a:t>
            </a:r>
            <a:endParaRPr lang="ru-RU" dirty="0"/>
          </a:p>
        </p:txBody>
      </p:sp>
      <p:sp>
        <p:nvSpPr>
          <p:cNvPr id="6" name="Text Placeholder 5">
            <a:extLst>
              <a:ext uri="{FF2B5EF4-FFF2-40B4-BE49-F238E27FC236}">
                <a16:creationId xmlns:a16="http://schemas.microsoft.com/office/drawing/2014/main" id="{32AE43E3-E3DE-481E-9B87-7B1F8783A606}"/>
              </a:ext>
            </a:extLst>
          </p:cNvPr>
          <p:cNvSpPr>
            <a:spLocks noGrp="1"/>
          </p:cNvSpPr>
          <p:nvPr>
            <p:ph type="body" sz="quarter" idx="13"/>
          </p:nvPr>
        </p:nvSpPr>
        <p:spPr>
          <a:xfrm>
            <a:off x="774031" y="2225392"/>
            <a:ext cx="4620930" cy="2699305"/>
          </a:xfrm>
        </p:spPr>
        <p:txBody>
          <a:bodyPr>
            <a:normAutofit/>
          </a:bodyPr>
          <a:lstStyle/>
          <a:p>
            <a:r>
              <a:rPr lang="en-US" dirty="0"/>
              <a:t>The Bank Management System is an application for maintaining a person’s account in a bank. The system provides the access to the costumer to create an </a:t>
            </a:r>
            <a:r>
              <a:rPr lang="en-US" dirty="0" smtClean="0"/>
              <a:t>account, search for details,  </a:t>
            </a:r>
            <a:r>
              <a:rPr lang="en-US" dirty="0"/>
              <a:t>deposit/withdraw the </a:t>
            </a:r>
            <a:r>
              <a:rPr lang="en-US" dirty="0" smtClean="0"/>
              <a:t>cash </a:t>
            </a:r>
            <a:r>
              <a:rPr lang="en-US" dirty="0"/>
              <a:t>from his account. </a:t>
            </a:r>
            <a:endParaRPr lang="ru-RU" dirty="0"/>
          </a:p>
        </p:txBody>
      </p:sp>
      <p:pic>
        <p:nvPicPr>
          <p:cNvPr id="14" name="Picture Placeholder 13" descr="Futuristic Design Office Building Against Clear Sky">
            <a:extLst>
              <a:ext uri="{FF2B5EF4-FFF2-40B4-BE49-F238E27FC236}">
                <a16:creationId xmlns:a16="http://schemas.microsoft.com/office/drawing/2014/main" id="{1E9B5A50-F85D-49E6-9C85-597319470577}"/>
              </a:ext>
            </a:extLst>
          </p:cNvPr>
          <p:cNvPicPr>
            <a:picLocks noGrp="1" noChangeAspect="1"/>
          </p:cNvPicPr>
          <p:nvPr>
            <p:ph type="pic" sz="quarter" idx="16"/>
          </p:nvPr>
        </p:nvPicPr>
        <p:blipFill rotWithShape="1">
          <a:blip r:embed="rId2"/>
          <a:srcRect l="17163" t="7596" r="21154"/>
          <a:stretch/>
        </p:blipFill>
        <p:spPr>
          <a:xfrm>
            <a:off x="5519738" y="0"/>
            <a:ext cx="6103621" cy="6858000"/>
          </a:xfrm>
        </p:spPr>
      </p:pic>
      <p:sp>
        <p:nvSpPr>
          <p:cNvPr id="2" name="Slide Number Placeholder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a:lstStyle/>
          <a:p>
            <a:fld id="{D495E168-DA5E-4888-8D8A-92B118324C14}" type="slidenum">
              <a:rPr lang="ru-RU" smtClean="0"/>
              <a:pPr/>
              <a:t>8</a:t>
            </a:fld>
            <a:endParaRPr lang="ru-RU" dirty="0"/>
          </a:p>
        </p:txBody>
      </p:sp>
    </p:spTree>
    <p:extLst>
      <p:ext uri="{BB962C8B-B14F-4D97-AF65-F5344CB8AC3E}">
        <p14:creationId xmlns:p14="http://schemas.microsoft.com/office/powerpoint/2010/main" val="70785387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719E0E7-CFBA-48B5-AA1B-EA5B887F6650}"/>
              </a:ext>
            </a:extLst>
          </p:cNvPr>
          <p:cNvSpPr>
            <a:spLocks noGrp="1"/>
          </p:cNvSpPr>
          <p:nvPr>
            <p:ph type="title"/>
          </p:nvPr>
        </p:nvSpPr>
        <p:spPr bwMode="grayWhite"/>
        <p:txBody>
          <a:bodyPr>
            <a:normAutofit/>
          </a:bodyPr>
          <a:lstStyle/>
          <a:p>
            <a:r>
              <a:rPr lang="en-US" dirty="0" smtClean="0"/>
              <a:t>REQUIREMNETS</a:t>
            </a:r>
            <a:endParaRPr lang="en-US" dirty="0"/>
          </a:p>
        </p:txBody>
      </p:sp>
      <p:sp>
        <p:nvSpPr>
          <p:cNvPr id="4" name="Text Placeholder 3">
            <a:extLst>
              <a:ext uri="{FF2B5EF4-FFF2-40B4-BE49-F238E27FC236}">
                <a16:creationId xmlns:a16="http://schemas.microsoft.com/office/drawing/2014/main" id="{DCA4BA4B-DB5E-418C-8309-2ED941800B3E}"/>
              </a:ext>
            </a:extLst>
          </p:cNvPr>
          <p:cNvSpPr>
            <a:spLocks noGrp="1"/>
          </p:cNvSpPr>
          <p:nvPr>
            <p:ph type="body" idx="1"/>
          </p:nvPr>
        </p:nvSpPr>
        <p:spPr bwMode="grayWhite">
          <a:xfrm>
            <a:off x="774031" y="2235307"/>
            <a:ext cx="4365625" cy="886716"/>
          </a:xfrm>
        </p:spPr>
        <p:txBody>
          <a:bodyPr/>
          <a:lstStyle/>
          <a:p>
            <a:r>
              <a:rPr lang="en-US" dirty="0"/>
              <a:t>Functional Requirements:</a:t>
            </a:r>
            <a:endParaRPr lang="ru-RU" dirty="0"/>
          </a:p>
        </p:txBody>
      </p:sp>
      <p:sp>
        <p:nvSpPr>
          <p:cNvPr id="6" name="Text Placeholder 5">
            <a:extLst>
              <a:ext uri="{FF2B5EF4-FFF2-40B4-BE49-F238E27FC236}">
                <a16:creationId xmlns:a16="http://schemas.microsoft.com/office/drawing/2014/main" id="{FA6EDE3F-FD3C-4A2C-837A-5B3420BD5E75}"/>
              </a:ext>
            </a:extLst>
          </p:cNvPr>
          <p:cNvSpPr>
            <a:spLocks noGrp="1"/>
          </p:cNvSpPr>
          <p:nvPr>
            <p:ph type="body" sz="quarter" idx="20"/>
          </p:nvPr>
        </p:nvSpPr>
        <p:spPr bwMode="grayWhite">
          <a:xfrm>
            <a:off x="774030" y="3334165"/>
            <a:ext cx="4365625" cy="3033332"/>
          </a:xfrm>
        </p:spPr>
        <p:txBody>
          <a:bodyPr>
            <a:noAutofit/>
          </a:bodyPr>
          <a:lstStyle/>
          <a:p>
            <a:pPr marL="342900" lvl="0" indent="-342900" algn="just">
              <a:lnSpc>
                <a:spcPct val="107000"/>
              </a:lnSpc>
              <a:spcBef>
                <a:spcPts val="0"/>
              </a:spcBef>
              <a:buFont typeface="Wingdings" panose="05000000000000000000" pitchFamily="2" charset="2"/>
              <a:buChar char=""/>
              <a:tabLst>
                <a:tab pos="5000625" algn="l"/>
              </a:tabLst>
            </a:pPr>
            <a:r>
              <a:rPr lang="en-US" sz="1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Input customer total number</a:t>
            </a:r>
            <a:endParaRPr lang="en-US" sz="18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Bef>
                <a:spcPts val="0"/>
              </a:spcBef>
              <a:buFont typeface="Wingdings" panose="05000000000000000000" pitchFamily="2" charset="2"/>
              <a:buChar char=""/>
              <a:tabLst>
                <a:tab pos="5000625" algn="l"/>
              </a:tabLst>
            </a:pPr>
            <a:r>
              <a:rPr lang="en-US" sz="1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Open an account</a:t>
            </a:r>
            <a:endParaRPr lang="en-US" sz="18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848700" lvl="1" indent="-342900" algn="just">
              <a:lnSpc>
                <a:spcPct val="107000"/>
              </a:lnSpc>
              <a:spcBef>
                <a:spcPts val="0"/>
              </a:spcBef>
              <a:buFont typeface="Symbol" panose="05050102010706020507" pitchFamily="18" charset="2"/>
              <a:buChar char=""/>
              <a:tabLst>
                <a:tab pos="5000625" algn="l"/>
              </a:tabLst>
            </a:pPr>
            <a:r>
              <a:rPr lang="en-US" sz="1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View all account</a:t>
            </a:r>
            <a:endParaRPr lang="en-US" sz="18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848700" lvl="1" indent="-342900" algn="just">
              <a:lnSpc>
                <a:spcPct val="107000"/>
              </a:lnSpc>
              <a:spcBef>
                <a:spcPts val="0"/>
              </a:spcBef>
              <a:buFont typeface="Symbol" panose="05050102010706020507" pitchFamily="18" charset="2"/>
              <a:buChar char=""/>
              <a:tabLst>
                <a:tab pos="5000625" algn="l"/>
              </a:tabLst>
            </a:pPr>
            <a:r>
              <a:rPr lang="en-US" sz="1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Search your account</a:t>
            </a:r>
            <a:endParaRPr lang="en-US" sz="18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848700" lvl="1" indent="-342900" algn="just">
              <a:lnSpc>
                <a:spcPct val="107000"/>
              </a:lnSpc>
              <a:spcBef>
                <a:spcPts val="0"/>
              </a:spcBef>
              <a:buFont typeface="Symbol" panose="05050102010706020507" pitchFamily="18" charset="2"/>
              <a:buChar char=""/>
              <a:tabLst>
                <a:tab pos="5000625" algn="l"/>
              </a:tabLst>
            </a:pPr>
            <a:r>
              <a:rPr lang="en-US" sz="1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Update your fund details</a:t>
            </a:r>
            <a:endParaRPr lang="en-US" sz="18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848700" lvl="1" indent="-342900" algn="just">
              <a:lnSpc>
                <a:spcPct val="107000"/>
              </a:lnSpc>
              <a:spcBef>
                <a:spcPts val="0"/>
              </a:spcBef>
              <a:buFont typeface="Symbol" panose="05050102010706020507" pitchFamily="18" charset="2"/>
              <a:buChar char=""/>
              <a:tabLst>
                <a:tab pos="5000625" algn="l"/>
              </a:tabLst>
            </a:pPr>
            <a:r>
              <a:rPr lang="en-US" sz="1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Withdraw money</a:t>
            </a:r>
            <a:endParaRPr lang="en-US" sz="18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848700" lvl="1" indent="-342900" algn="just">
              <a:lnSpc>
                <a:spcPct val="107000"/>
              </a:lnSpc>
              <a:spcBef>
                <a:spcPts val="0"/>
              </a:spcBef>
              <a:buFont typeface="Symbol" panose="05050102010706020507" pitchFamily="18" charset="2"/>
              <a:buChar char=""/>
              <a:tabLst>
                <a:tab pos="5000625" algn="l"/>
              </a:tabLst>
            </a:pPr>
            <a:r>
              <a:rPr lang="en-US" sz="1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Deposit Money</a:t>
            </a:r>
            <a:endParaRPr lang="en-US" sz="18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848700" lvl="1" indent="-342900" algn="just">
              <a:lnSpc>
                <a:spcPct val="107000"/>
              </a:lnSpc>
              <a:spcBef>
                <a:spcPts val="0"/>
              </a:spcBef>
              <a:buFont typeface="Symbol" panose="05050102010706020507" pitchFamily="18" charset="2"/>
              <a:buChar char=""/>
              <a:tabLst>
                <a:tab pos="5000625" algn="l"/>
              </a:tabLst>
            </a:pPr>
            <a:r>
              <a:rPr lang="en-US" sz="1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Exit</a:t>
            </a:r>
            <a:endParaRPr lang="en-US" sz="18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Bef>
                <a:spcPts val="0"/>
              </a:spcBef>
              <a:spcAft>
                <a:spcPts val="800"/>
              </a:spcAft>
              <a:buFont typeface="Wingdings" panose="05000000000000000000" pitchFamily="2" charset="2"/>
              <a:buChar char=""/>
              <a:tabLst>
                <a:tab pos="5000625" algn="l"/>
              </a:tabLst>
            </a:pPr>
            <a:r>
              <a:rPr lang="en-US" sz="18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Exit</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 Placeholder 4">
            <a:extLst>
              <a:ext uri="{FF2B5EF4-FFF2-40B4-BE49-F238E27FC236}">
                <a16:creationId xmlns:a16="http://schemas.microsoft.com/office/drawing/2014/main" id="{A92CB9BD-51FF-4C3D-BDD7-A004B05B152F}"/>
              </a:ext>
            </a:extLst>
          </p:cNvPr>
          <p:cNvSpPr>
            <a:spLocks noGrp="1"/>
          </p:cNvSpPr>
          <p:nvPr>
            <p:ph type="body" idx="18"/>
          </p:nvPr>
        </p:nvSpPr>
        <p:spPr bwMode="grayWhite">
          <a:xfrm>
            <a:off x="6627120" y="2235307"/>
            <a:ext cx="4365625" cy="886716"/>
          </a:xfrm>
        </p:spPr>
        <p:txBody>
          <a:bodyPr/>
          <a:lstStyle/>
          <a:p>
            <a:r>
              <a:rPr lang="en-US" dirty="0" smtClean="0"/>
              <a:t>Hardware </a:t>
            </a:r>
            <a:r>
              <a:rPr lang="en-US" dirty="0"/>
              <a:t>Requirements:</a:t>
            </a:r>
            <a:endParaRPr lang="ru-RU" dirty="0"/>
          </a:p>
        </p:txBody>
      </p:sp>
      <p:sp>
        <p:nvSpPr>
          <p:cNvPr id="7" name="Text Placeholder 6">
            <a:extLst>
              <a:ext uri="{FF2B5EF4-FFF2-40B4-BE49-F238E27FC236}">
                <a16:creationId xmlns:a16="http://schemas.microsoft.com/office/drawing/2014/main" id="{22D6EF90-B98E-4EA6-8AA1-185EE8D4BD25}"/>
              </a:ext>
            </a:extLst>
          </p:cNvPr>
          <p:cNvSpPr>
            <a:spLocks noGrp="1"/>
          </p:cNvSpPr>
          <p:nvPr>
            <p:ph type="body" sz="quarter" idx="21"/>
          </p:nvPr>
        </p:nvSpPr>
        <p:spPr bwMode="grayWhite">
          <a:xfrm>
            <a:off x="6627119" y="3602475"/>
            <a:ext cx="4365625" cy="2333625"/>
          </a:xfrm>
        </p:spPr>
        <p:txBody>
          <a:bodyPr>
            <a:noAutofit/>
          </a:bodyPr>
          <a:lstStyle/>
          <a:p>
            <a:pPr lvl="0">
              <a:buFont typeface="Wingdings" panose="05000000000000000000" pitchFamily="2" charset="2"/>
              <a:buChar char="ü"/>
            </a:pPr>
            <a:r>
              <a:rPr lang="en-US" sz="2400" dirty="0">
                <a:solidFill>
                  <a:schemeClr val="bg1"/>
                </a:solidFill>
              </a:rPr>
              <a:t>Generally personal computer support java.</a:t>
            </a:r>
          </a:p>
          <a:p>
            <a:pPr lvl="0">
              <a:buFont typeface="Wingdings" panose="05000000000000000000" pitchFamily="2" charset="2"/>
              <a:buChar char="ü"/>
            </a:pPr>
            <a:r>
              <a:rPr lang="en-US" sz="2400" dirty="0">
                <a:solidFill>
                  <a:schemeClr val="bg1"/>
                </a:solidFill>
              </a:rPr>
              <a:t>Java Compiler.</a:t>
            </a:r>
          </a:p>
          <a:p>
            <a:pPr lvl="0">
              <a:buFont typeface="Wingdings" panose="05000000000000000000" pitchFamily="2" charset="2"/>
              <a:buChar char="ü"/>
            </a:pPr>
            <a:r>
              <a:rPr lang="en-US" sz="2400" dirty="0" smtClean="0">
                <a:solidFill>
                  <a:schemeClr val="bg1"/>
                </a:solidFill>
              </a:rPr>
              <a:t>JDK</a:t>
            </a:r>
            <a:endParaRPr lang="en-US" sz="2400" dirty="0">
              <a:solidFill>
                <a:schemeClr val="bg1"/>
              </a:solidFill>
            </a:endParaRPr>
          </a:p>
        </p:txBody>
      </p:sp>
      <p:sp>
        <p:nvSpPr>
          <p:cNvPr id="2" name="Slide Number Placeholder 1">
            <a:extLst>
              <a:ext uri="{FF2B5EF4-FFF2-40B4-BE49-F238E27FC236}">
                <a16:creationId xmlns:a16="http://schemas.microsoft.com/office/drawing/2014/main" id="{7D609542-DD6D-4EC5-B1B2-054C2BE79B96}"/>
              </a:ext>
            </a:extLst>
          </p:cNvPr>
          <p:cNvSpPr>
            <a:spLocks noGrp="1"/>
          </p:cNvSpPr>
          <p:nvPr>
            <p:ph type="sldNum" sz="quarter" idx="10"/>
          </p:nvPr>
        </p:nvSpPr>
        <p:spPr bwMode="grayWhite"/>
        <p:txBody>
          <a:bodyPr/>
          <a:lstStyle/>
          <a:p>
            <a:fld id="{D495E168-DA5E-4888-8D8A-92B118324C14}" type="slidenum">
              <a:rPr lang="ru-RU" smtClean="0"/>
              <a:pPr/>
              <a:t>9</a:t>
            </a:fld>
            <a:endParaRPr lang="ru-RU" dirty="0"/>
          </a:p>
        </p:txBody>
      </p:sp>
    </p:spTree>
    <p:extLst>
      <p:ext uri="{BB962C8B-B14F-4D97-AF65-F5344CB8AC3E}">
        <p14:creationId xmlns:p14="http://schemas.microsoft.com/office/powerpoint/2010/main" val="38463607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1000"/>
                                        <p:tgtEl>
                                          <p:spTgt spid="6">
                                            <p:txEl>
                                              <p:pRg st="0" end="0"/>
                                            </p:txEl>
                                          </p:spTgt>
                                        </p:tgtEl>
                                      </p:cBhvr>
                                    </p:animEffect>
                                    <p:anim calcmode="lin" valueType="num">
                                      <p:cBhvr>
                                        <p:cTn id="15"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xEl>
                                              <p:pRg st="1" end="1"/>
                                            </p:txEl>
                                          </p:spTgt>
                                        </p:tgtEl>
                                        <p:attrNameLst>
                                          <p:attrName>style.visibility</p:attrName>
                                        </p:attrNameLst>
                                      </p:cBhvr>
                                      <p:to>
                                        <p:strVal val="visible"/>
                                      </p:to>
                                    </p:set>
                                    <p:animEffect transition="in" filter="fade">
                                      <p:cBhvr>
                                        <p:cTn id="21" dur="1000"/>
                                        <p:tgtEl>
                                          <p:spTgt spid="6">
                                            <p:txEl>
                                              <p:pRg st="1" end="1"/>
                                            </p:txEl>
                                          </p:spTgt>
                                        </p:tgtEl>
                                      </p:cBhvr>
                                    </p:animEffect>
                                    <p:anim calcmode="lin" valueType="num">
                                      <p:cBhvr>
                                        <p:cTn id="22"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6">
                                            <p:txEl>
                                              <p:pRg st="2" end="2"/>
                                            </p:txEl>
                                          </p:spTgt>
                                        </p:tgtEl>
                                        <p:attrNameLst>
                                          <p:attrName>style.visibility</p:attrName>
                                        </p:attrNameLst>
                                      </p:cBhvr>
                                      <p:to>
                                        <p:strVal val="visible"/>
                                      </p:to>
                                    </p:set>
                                    <p:animEffect transition="in" filter="fade">
                                      <p:cBhvr>
                                        <p:cTn id="26" dur="1000"/>
                                        <p:tgtEl>
                                          <p:spTgt spid="6">
                                            <p:txEl>
                                              <p:pRg st="2" end="2"/>
                                            </p:txEl>
                                          </p:spTgt>
                                        </p:tgtEl>
                                      </p:cBhvr>
                                    </p:animEffect>
                                    <p:anim calcmode="lin" valueType="num">
                                      <p:cBhvr>
                                        <p:cTn id="27"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6">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6">
                                            <p:txEl>
                                              <p:pRg st="3" end="3"/>
                                            </p:txEl>
                                          </p:spTgt>
                                        </p:tgtEl>
                                        <p:attrNameLst>
                                          <p:attrName>style.visibility</p:attrName>
                                        </p:attrNameLst>
                                      </p:cBhvr>
                                      <p:to>
                                        <p:strVal val="visible"/>
                                      </p:to>
                                    </p:set>
                                    <p:animEffect transition="in" filter="fade">
                                      <p:cBhvr>
                                        <p:cTn id="31" dur="1000"/>
                                        <p:tgtEl>
                                          <p:spTgt spid="6">
                                            <p:txEl>
                                              <p:pRg st="3" end="3"/>
                                            </p:txEl>
                                          </p:spTgt>
                                        </p:tgtEl>
                                      </p:cBhvr>
                                    </p:animEffect>
                                    <p:anim calcmode="lin" valueType="num">
                                      <p:cBhvr>
                                        <p:cTn id="32"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6">
                                            <p:txEl>
                                              <p:pRg st="3" end="3"/>
                                            </p:tx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6">
                                            <p:txEl>
                                              <p:pRg st="4" end="4"/>
                                            </p:txEl>
                                          </p:spTgt>
                                        </p:tgtEl>
                                        <p:attrNameLst>
                                          <p:attrName>style.visibility</p:attrName>
                                        </p:attrNameLst>
                                      </p:cBhvr>
                                      <p:to>
                                        <p:strVal val="visible"/>
                                      </p:to>
                                    </p:set>
                                    <p:animEffect transition="in" filter="fade">
                                      <p:cBhvr>
                                        <p:cTn id="36" dur="1000"/>
                                        <p:tgtEl>
                                          <p:spTgt spid="6">
                                            <p:txEl>
                                              <p:pRg st="4" end="4"/>
                                            </p:txEl>
                                          </p:spTgt>
                                        </p:tgtEl>
                                      </p:cBhvr>
                                    </p:animEffect>
                                    <p:anim calcmode="lin" valueType="num">
                                      <p:cBhvr>
                                        <p:cTn id="37"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8" dur="1000" fill="hold"/>
                                        <p:tgtEl>
                                          <p:spTgt spid="6">
                                            <p:txEl>
                                              <p:pRg st="4" end="4"/>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6">
                                            <p:txEl>
                                              <p:pRg st="5" end="5"/>
                                            </p:txEl>
                                          </p:spTgt>
                                        </p:tgtEl>
                                        <p:attrNameLst>
                                          <p:attrName>style.visibility</p:attrName>
                                        </p:attrNameLst>
                                      </p:cBhvr>
                                      <p:to>
                                        <p:strVal val="visible"/>
                                      </p:to>
                                    </p:set>
                                    <p:animEffect transition="in" filter="fade">
                                      <p:cBhvr>
                                        <p:cTn id="41" dur="1000"/>
                                        <p:tgtEl>
                                          <p:spTgt spid="6">
                                            <p:txEl>
                                              <p:pRg st="5" end="5"/>
                                            </p:txEl>
                                          </p:spTgt>
                                        </p:tgtEl>
                                      </p:cBhvr>
                                    </p:animEffect>
                                    <p:anim calcmode="lin" valueType="num">
                                      <p:cBhvr>
                                        <p:cTn id="42"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6">
                                            <p:txEl>
                                              <p:pRg st="5" end="5"/>
                                            </p:txEl>
                                          </p:spTgt>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6">
                                            <p:txEl>
                                              <p:pRg st="6" end="6"/>
                                            </p:txEl>
                                          </p:spTgt>
                                        </p:tgtEl>
                                        <p:attrNameLst>
                                          <p:attrName>style.visibility</p:attrName>
                                        </p:attrNameLst>
                                      </p:cBhvr>
                                      <p:to>
                                        <p:strVal val="visible"/>
                                      </p:to>
                                    </p:set>
                                    <p:animEffect transition="in" filter="fade">
                                      <p:cBhvr>
                                        <p:cTn id="46" dur="1000"/>
                                        <p:tgtEl>
                                          <p:spTgt spid="6">
                                            <p:txEl>
                                              <p:pRg st="6" end="6"/>
                                            </p:txEl>
                                          </p:spTgt>
                                        </p:tgtEl>
                                      </p:cBhvr>
                                    </p:animEffect>
                                    <p:anim calcmode="lin" valueType="num">
                                      <p:cBhvr>
                                        <p:cTn id="47"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48" dur="1000" fill="hold"/>
                                        <p:tgtEl>
                                          <p:spTgt spid="6">
                                            <p:txEl>
                                              <p:pRg st="6" end="6"/>
                                            </p:txEl>
                                          </p:spTgt>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6">
                                            <p:txEl>
                                              <p:pRg st="7" end="7"/>
                                            </p:txEl>
                                          </p:spTgt>
                                        </p:tgtEl>
                                        <p:attrNameLst>
                                          <p:attrName>style.visibility</p:attrName>
                                        </p:attrNameLst>
                                      </p:cBhvr>
                                      <p:to>
                                        <p:strVal val="visible"/>
                                      </p:to>
                                    </p:set>
                                    <p:animEffect transition="in" filter="fade">
                                      <p:cBhvr>
                                        <p:cTn id="51" dur="1000"/>
                                        <p:tgtEl>
                                          <p:spTgt spid="6">
                                            <p:txEl>
                                              <p:pRg st="7" end="7"/>
                                            </p:txEl>
                                          </p:spTgt>
                                        </p:tgtEl>
                                      </p:cBhvr>
                                    </p:animEffect>
                                    <p:anim calcmode="lin" valueType="num">
                                      <p:cBhvr>
                                        <p:cTn id="52"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53" dur="10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grpId="0" nodeType="clickEffect">
                                  <p:stCondLst>
                                    <p:cond delay="0"/>
                                  </p:stCondLst>
                                  <p:childTnLst>
                                    <p:set>
                                      <p:cBhvr>
                                        <p:cTn id="57" dur="1" fill="hold">
                                          <p:stCondLst>
                                            <p:cond delay="0"/>
                                          </p:stCondLst>
                                        </p:cTn>
                                        <p:tgtEl>
                                          <p:spTgt spid="6">
                                            <p:txEl>
                                              <p:pRg st="8" end="8"/>
                                            </p:txEl>
                                          </p:spTgt>
                                        </p:tgtEl>
                                        <p:attrNameLst>
                                          <p:attrName>style.visibility</p:attrName>
                                        </p:attrNameLst>
                                      </p:cBhvr>
                                      <p:to>
                                        <p:strVal val="visible"/>
                                      </p:to>
                                    </p:set>
                                    <p:animEffect transition="in" filter="fade">
                                      <p:cBhvr>
                                        <p:cTn id="58" dur="1000"/>
                                        <p:tgtEl>
                                          <p:spTgt spid="6">
                                            <p:txEl>
                                              <p:pRg st="8" end="8"/>
                                            </p:txEl>
                                          </p:spTgt>
                                        </p:tgtEl>
                                      </p:cBhvr>
                                    </p:animEffect>
                                    <p:anim calcmode="lin" valueType="num">
                                      <p:cBhvr>
                                        <p:cTn id="59" dur="1000" fill="hold"/>
                                        <p:tgtEl>
                                          <p:spTgt spid="6">
                                            <p:txEl>
                                              <p:pRg st="8" end="8"/>
                                            </p:txEl>
                                          </p:spTgt>
                                        </p:tgtEl>
                                        <p:attrNameLst>
                                          <p:attrName>ppt_x</p:attrName>
                                        </p:attrNameLst>
                                      </p:cBhvr>
                                      <p:tavLst>
                                        <p:tav tm="0">
                                          <p:val>
                                            <p:strVal val="#ppt_x"/>
                                          </p:val>
                                        </p:tav>
                                        <p:tav tm="100000">
                                          <p:val>
                                            <p:strVal val="#ppt_x"/>
                                          </p:val>
                                        </p:tav>
                                      </p:tavLst>
                                    </p:anim>
                                    <p:anim calcmode="lin" valueType="num">
                                      <p:cBhvr>
                                        <p:cTn id="60" dur="1000" fill="hold"/>
                                        <p:tgtEl>
                                          <p:spTgt spid="6">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grpId="0" nodeType="clickEffect">
                                  <p:stCondLst>
                                    <p:cond delay="0"/>
                                  </p:stCondLst>
                                  <p:childTnLst>
                                    <p:set>
                                      <p:cBhvr>
                                        <p:cTn id="64" dur="1" fill="hold">
                                          <p:stCondLst>
                                            <p:cond delay="0"/>
                                          </p:stCondLst>
                                        </p:cTn>
                                        <p:tgtEl>
                                          <p:spTgt spid="5">
                                            <p:txEl>
                                              <p:pRg st="0" end="0"/>
                                            </p:txEl>
                                          </p:spTgt>
                                        </p:tgtEl>
                                        <p:attrNameLst>
                                          <p:attrName>style.visibility</p:attrName>
                                        </p:attrNameLst>
                                      </p:cBhvr>
                                      <p:to>
                                        <p:strVal val="visible"/>
                                      </p:to>
                                    </p:set>
                                    <p:animEffect transition="in" filter="fade">
                                      <p:cBhvr>
                                        <p:cTn id="65" dur="1000"/>
                                        <p:tgtEl>
                                          <p:spTgt spid="5">
                                            <p:txEl>
                                              <p:pRg st="0" end="0"/>
                                            </p:txEl>
                                          </p:spTgt>
                                        </p:tgtEl>
                                      </p:cBhvr>
                                    </p:animEffect>
                                    <p:anim calcmode="lin" valueType="num">
                                      <p:cBhvr>
                                        <p:cTn id="66"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67"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grpId="0" nodeType="clickEffect">
                                  <p:stCondLst>
                                    <p:cond delay="0"/>
                                  </p:stCondLst>
                                  <p:childTnLst>
                                    <p:set>
                                      <p:cBhvr>
                                        <p:cTn id="71" dur="1" fill="hold">
                                          <p:stCondLst>
                                            <p:cond delay="0"/>
                                          </p:stCondLst>
                                        </p:cTn>
                                        <p:tgtEl>
                                          <p:spTgt spid="7">
                                            <p:txEl>
                                              <p:pRg st="0" end="0"/>
                                            </p:txEl>
                                          </p:spTgt>
                                        </p:tgtEl>
                                        <p:attrNameLst>
                                          <p:attrName>style.visibility</p:attrName>
                                        </p:attrNameLst>
                                      </p:cBhvr>
                                      <p:to>
                                        <p:strVal val="visible"/>
                                      </p:to>
                                    </p:set>
                                    <p:animEffect transition="in" filter="fade">
                                      <p:cBhvr>
                                        <p:cTn id="72" dur="1000"/>
                                        <p:tgtEl>
                                          <p:spTgt spid="7">
                                            <p:txEl>
                                              <p:pRg st="0" end="0"/>
                                            </p:txEl>
                                          </p:spTgt>
                                        </p:tgtEl>
                                      </p:cBhvr>
                                    </p:animEffect>
                                    <p:anim calcmode="lin" valueType="num">
                                      <p:cBhvr>
                                        <p:cTn id="73"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74"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grpId="0" nodeType="clickEffect">
                                  <p:stCondLst>
                                    <p:cond delay="0"/>
                                  </p:stCondLst>
                                  <p:childTnLst>
                                    <p:set>
                                      <p:cBhvr>
                                        <p:cTn id="78" dur="1" fill="hold">
                                          <p:stCondLst>
                                            <p:cond delay="0"/>
                                          </p:stCondLst>
                                        </p:cTn>
                                        <p:tgtEl>
                                          <p:spTgt spid="7">
                                            <p:txEl>
                                              <p:pRg st="1" end="1"/>
                                            </p:txEl>
                                          </p:spTgt>
                                        </p:tgtEl>
                                        <p:attrNameLst>
                                          <p:attrName>style.visibility</p:attrName>
                                        </p:attrNameLst>
                                      </p:cBhvr>
                                      <p:to>
                                        <p:strVal val="visible"/>
                                      </p:to>
                                    </p:set>
                                    <p:animEffect transition="in" filter="fade">
                                      <p:cBhvr>
                                        <p:cTn id="79" dur="1000"/>
                                        <p:tgtEl>
                                          <p:spTgt spid="7">
                                            <p:txEl>
                                              <p:pRg st="1" end="1"/>
                                            </p:txEl>
                                          </p:spTgt>
                                        </p:tgtEl>
                                      </p:cBhvr>
                                    </p:animEffect>
                                    <p:anim calcmode="lin" valueType="num">
                                      <p:cBhvr>
                                        <p:cTn id="80"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81"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grpId="0" nodeType="clickEffect">
                                  <p:stCondLst>
                                    <p:cond delay="0"/>
                                  </p:stCondLst>
                                  <p:childTnLst>
                                    <p:set>
                                      <p:cBhvr>
                                        <p:cTn id="85" dur="1" fill="hold">
                                          <p:stCondLst>
                                            <p:cond delay="0"/>
                                          </p:stCondLst>
                                        </p:cTn>
                                        <p:tgtEl>
                                          <p:spTgt spid="7">
                                            <p:txEl>
                                              <p:pRg st="2" end="2"/>
                                            </p:txEl>
                                          </p:spTgt>
                                        </p:tgtEl>
                                        <p:attrNameLst>
                                          <p:attrName>style.visibility</p:attrName>
                                        </p:attrNameLst>
                                      </p:cBhvr>
                                      <p:to>
                                        <p:strVal val="visible"/>
                                      </p:to>
                                    </p:set>
                                    <p:animEffect transition="in" filter="fade">
                                      <p:cBhvr>
                                        <p:cTn id="86" dur="1000"/>
                                        <p:tgtEl>
                                          <p:spTgt spid="7">
                                            <p:txEl>
                                              <p:pRg st="2" end="2"/>
                                            </p:txEl>
                                          </p:spTgt>
                                        </p:tgtEl>
                                      </p:cBhvr>
                                    </p:animEffect>
                                    <p:anim calcmode="lin" valueType="num">
                                      <p:cBhvr>
                                        <p:cTn id="87"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88"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P spid="5" grpId="0" build="p"/>
      <p:bldP spid="7" grpId="0" build="p"/>
    </p:bldLst>
  </p:timing>
</p:sld>
</file>

<file path=ppt/theme/theme1.xml><?xml version="1.0" encoding="utf-8"?>
<a:theme xmlns:a="http://schemas.openxmlformats.org/drawingml/2006/main" name="Office Theme">
  <a:themeElements>
    <a:clrScheme name="Custom 25">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Custom 22">
      <a:majorFont>
        <a:latin typeface="Verdana"/>
        <a:ea typeface=""/>
        <a:cs typeface=""/>
      </a:majorFont>
      <a:minorFont>
        <a:latin typeface="Lucida Grand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GeneralDesign02_MO - v4" id="{6FF23145-4007-4574-94C2-B80E45F46FD9}" vid="{0FB396FC-CF2E-452A-9B17-DA6C73B135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F2807890-83DC-4772-9CAD-F7CB30099A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5154C8-4BB5-43F2-9F6C-5E79271A0D50}">
  <ds:schemaRefs>
    <ds:schemaRef ds:uri="http://schemas.microsoft.com/sharepoint/v3/contenttype/forms"/>
  </ds:schemaRefs>
</ds:datastoreItem>
</file>

<file path=customXml/itemProps3.xml><?xml version="1.0" encoding="utf-8"?>
<ds:datastoreItem xmlns:ds="http://schemas.openxmlformats.org/officeDocument/2006/customXml" ds:itemID="{947A0EF5-23A9-4627-BC46-745B7DD804D2}">
  <ds:schemaRefs>
    <ds:schemaRef ds:uri="http://schemas.microsoft.com/sharepoint/v3"/>
    <ds:schemaRef ds:uri="http://schemas.microsoft.com/office/2006/documentManagement/types"/>
    <ds:schemaRef ds:uri="http://schemas.microsoft.com/office/2006/metadata/properties"/>
    <ds:schemaRef ds:uri="http://schemas.microsoft.com/office/infopath/2007/PartnerControls"/>
    <ds:schemaRef ds:uri="http://purl.org/dc/dcmitype/"/>
    <ds:schemaRef ds:uri="http://www.w3.org/XML/1998/namespace"/>
    <ds:schemaRef ds:uri="http://purl.org/dc/terms/"/>
    <ds:schemaRef ds:uri="http://schemas.openxmlformats.org/package/2006/metadata/core-properties"/>
    <ds:schemaRef ds:uri="http://purl.org/dc/elements/1.1/"/>
    <ds:schemaRef ds:uri="fb0879af-3eba-417a-a55a-ffe6dcd6ca77"/>
    <ds:schemaRef ds:uri="6dc4bcd6-49db-4c07-9060-8acfc67cef9f"/>
  </ds:schemaRefs>
</ds:datastoreItem>
</file>

<file path=docProps/app.xml><?xml version="1.0" encoding="utf-8"?>
<Properties xmlns="http://schemas.openxmlformats.org/officeDocument/2006/extended-properties" xmlns:vt="http://schemas.openxmlformats.org/officeDocument/2006/docPropsVTypes">
  <Template>Universal presentation</Template>
  <TotalTime>0</TotalTime>
  <Words>473</Words>
  <Application>Microsoft Office PowerPoint</Application>
  <PresentationFormat>Widescreen</PresentationFormat>
  <Paragraphs>100</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Lucida Grande</vt:lpstr>
      <vt:lpstr>Symbol</vt:lpstr>
      <vt:lpstr>Times New Roman</vt:lpstr>
      <vt:lpstr>Verdana</vt:lpstr>
      <vt:lpstr>Wingdings</vt:lpstr>
      <vt:lpstr>Office Theme</vt:lpstr>
      <vt:lpstr>PowerPoint Presentation</vt:lpstr>
      <vt:lpstr>PowerPoint Presentation</vt:lpstr>
      <vt:lpstr>Bank Management System</vt:lpstr>
      <vt:lpstr>Green University of Bangladesh</vt:lpstr>
      <vt:lpstr>INTRODUCTION</vt:lpstr>
      <vt:lpstr>BACKGROUND OF PROJECT</vt:lpstr>
      <vt:lpstr>SYSTEM DESIGN</vt:lpstr>
      <vt:lpstr>PRODUCT DESCRIPTION</vt:lpstr>
      <vt:lpstr>REQUIREMNETS</vt:lpstr>
      <vt:lpstr>EXISTING VS PROPOSED SYSTEM </vt:lpstr>
      <vt:lpstr>SYSTEM IMPLEMENTATION</vt:lpstr>
      <vt:lpstr>FUTURE SCOPE</vt:lpstr>
      <vt:lpstr>CONCLUTION</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2021-09-08T05:59:00Z</dcterms:created>
  <dcterms:modified xsi:type="dcterms:W3CDTF">2021-09-08T17:47:22Z</dcterms:modified>
  <cp:contentStatus>Final</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y fmtid="{D5CDD505-2E9C-101B-9397-08002B2CF9AE}" pid="3" name="_MarkAsFinal">
    <vt:bool>true</vt:bool>
  </property>
</Properties>
</file>